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eaa625fd9d42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cb67226f2142dc"/>
  </p:sldMasterIdLst>
  <p:sldIdLst>
    <p:sldId xmlns:r="http://schemas.openxmlformats.org/officeDocument/2006/relationships" id="256" r:id="R4a97236e375145f6"/>
    <p:sldId xmlns:r="http://schemas.openxmlformats.org/officeDocument/2006/relationships" id="257" r:id="Rf74d14f3ae5b4911"/>
    <p:sldId xmlns:r="http://schemas.openxmlformats.org/officeDocument/2006/relationships" id="258" r:id="Rdf7c9fb4ab82453a"/>
    <p:sldId xmlns:r="http://schemas.openxmlformats.org/officeDocument/2006/relationships" id="259" r:id="Rcad5b328a8fe4a8b"/>
    <p:sldId xmlns:r="http://schemas.openxmlformats.org/officeDocument/2006/relationships" id="260" r:id="R0e9d2f09359048c7"/>
    <p:sldId xmlns:r="http://schemas.openxmlformats.org/officeDocument/2006/relationships" id="261" r:id="Rb5492d4188814d1b"/>
    <p:sldId xmlns:r="http://schemas.openxmlformats.org/officeDocument/2006/relationships" id="262" r:id="Radce31d45b3946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cb67226f2142dc" /><Relationship Type="http://schemas.openxmlformats.org/officeDocument/2006/relationships/slide" Target="/ppt/slides/slide1.xml" Id="R4a97236e375145f6" /><Relationship Type="http://schemas.openxmlformats.org/officeDocument/2006/relationships/slide" Target="/ppt/slides/slide2.xml" Id="Rf74d14f3ae5b4911" /><Relationship Type="http://schemas.openxmlformats.org/officeDocument/2006/relationships/slide" Target="/ppt/slides/slide3.xml" Id="Rdf7c9fb4ab82453a" /><Relationship Type="http://schemas.openxmlformats.org/officeDocument/2006/relationships/slide" Target="/ppt/slides/slide4.xml" Id="Rcad5b328a8fe4a8b" /><Relationship Type="http://schemas.openxmlformats.org/officeDocument/2006/relationships/slide" Target="/ppt/slides/slide5.xml" Id="R0e9d2f09359048c7" /><Relationship Type="http://schemas.openxmlformats.org/officeDocument/2006/relationships/slide" Target="/ppt/slides/slide6.xml" Id="Rb5492d4188814d1b" /><Relationship Type="http://schemas.openxmlformats.org/officeDocument/2006/relationships/slide" Target="/ppt/slides/slide7.xml" Id="Radce31d45b3946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e57e0f4cf64e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cc9fa856604110" /><Relationship Type="http://schemas.openxmlformats.org/officeDocument/2006/relationships/theme" Target="/ppt/slideMasters/theme/theme1.xml" Id="Rb32161548bd149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cc9fa8566041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d34b14d6549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ec49abb9d43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cf7f14d78468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3ba8ae9de4b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03cf3d9834f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8b8d887c14b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949132e5d42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 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 O HOLDING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−388 319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16 557 660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23 859 216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28 859 215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OVE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Per O Sivertsen, Helleberggata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3921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988 865 613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 O HOLDING AS</a:t>
            </a:r>
          </a:p>
        </p:txBody>
      </p:sp>
    </p:spTree>
  </p:cSld>
  <p:clrMapOvr>
    <a:masterClrMapping xmlns:a="http://schemas.openxmlformats.org/drawingml/2006/main"/>
  </p:clrMapOvr>
</p:sld>
</file>