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606b850e0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791480d534974"/>
  </p:sldMasterIdLst>
  <p:sldIdLst>
    <p:sldId xmlns:r="http://schemas.openxmlformats.org/officeDocument/2006/relationships" id="256" r:id="R0d2eb65f21da43cc"/>
    <p:sldId xmlns:r="http://schemas.openxmlformats.org/officeDocument/2006/relationships" id="257" r:id="R98bbc34411b94955"/>
    <p:sldId xmlns:r="http://schemas.openxmlformats.org/officeDocument/2006/relationships" id="258" r:id="R9d200ae306ff40c4"/>
    <p:sldId xmlns:r="http://schemas.openxmlformats.org/officeDocument/2006/relationships" id="259" r:id="R4af549b856604751"/>
    <p:sldId xmlns:r="http://schemas.openxmlformats.org/officeDocument/2006/relationships" id="260" r:id="R47940342326243b9"/>
    <p:sldId xmlns:r="http://schemas.openxmlformats.org/officeDocument/2006/relationships" id="261" r:id="R026f101d59304ea2"/>
    <p:sldId xmlns:r="http://schemas.openxmlformats.org/officeDocument/2006/relationships" id="262" r:id="R3469ab5995c147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791480d534974" /><Relationship Type="http://schemas.openxmlformats.org/officeDocument/2006/relationships/slide" Target="/ppt/slides/slide1.xml" Id="R0d2eb65f21da43cc" /><Relationship Type="http://schemas.openxmlformats.org/officeDocument/2006/relationships/slide" Target="/ppt/slides/slide2.xml" Id="R98bbc34411b94955" /><Relationship Type="http://schemas.openxmlformats.org/officeDocument/2006/relationships/slide" Target="/ppt/slides/slide3.xml" Id="R9d200ae306ff40c4" /><Relationship Type="http://schemas.openxmlformats.org/officeDocument/2006/relationships/slide" Target="/ppt/slides/slide4.xml" Id="R4af549b856604751" /><Relationship Type="http://schemas.openxmlformats.org/officeDocument/2006/relationships/slide" Target="/ppt/slides/slide5.xml" Id="R47940342326243b9" /><Relationship Type="http://schemas.openxmlformats.org/officeDocument/2006/relationships/slide" Target="/ppt/slides/slide6.xml" Id="R026f101d59304ea2" /><Relationship Type="http://schemas.openxmlformats.org/officeDocument/2006/relationships/slide" Target="/ppt/slides/slide7.xml" Id="R3469ab5995c147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0416a3123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103416254e7b" /><Relationship Type="http://schemas.openxmlformats.org/officeDocument/2006/relationships/theme" Target="/ppt/slideMasters/theme/theme1.xml" Id="Rdb5ab23ee349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8103416254e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9d560078b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456f79a7146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20ea6149f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fead4e7aa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147f1973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34b0ba46546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0d31959b1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16 947 640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115 983 308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116 022 579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HOLDING AS</a:t>
            </a:r>
          </a:p>
        </p:txBody>
      </p:sp>
    </p:spTree>
  </p:cSld>
  <p:clrMapOvr>
    <a:masterClrMapping xmlns:a="http://schemas.openxmlformats.org/drawingml/2006/main"/>
  </p:clrMapOvr>
</p:sld>
</file>