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9ec1a591d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d6e9e15cf64090"/>
  </p:sldMasterIdLst>
  <p:sldIdLst>
    <p:sldId xmlns:r="http://schemas.openxmlformats.org/officeDocument/2006/relationships" id="256" r:id="Re6af1f6e3a9e4281"/>
    <p:sldId xmlns:r="http://schemas.openxmlformats.org/officeDocument/2006/relationships" id="257" r:id="R3ff4432355004cc5"/>
    <p:sldId xmlns:r="http://schemas.openxmlformats.org/officeDocument/2006/relationships" id="258" r:id="R80d7477212374a7a"/>
    <p:sldId xmlns:r="http://schemas.openxmlformats.org/officeDocument/2006/relationships" id="259" r:id="R4172cbca38a045fc"/>
    <p:sldId xmlns:r="http://schemas.openxmlformats.org/officeDocument/2006/relationships" id="260" r:id="Re855bc3789974434"/>
    <p:sldId xmlns:r="http://schemas.openxmlformats.org/officeDocument/2006/relationships" id="261" r:id="R9e46333db244463c"/>
    <p:sldId xmlns:r="http://schemas.openxmlformats.org/officeDocument/2006/relationships" id="262" r:id="R868d8dc892e6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6e9e15cf64090" /><Relationship Type="http://schemas.openxmlformats.org/officeDocument/2006/relationships/slide" Target="/ppt/slides/slide1.xml" Id="Re6af1f6e3a9e4281" /><Relationship Type="http://schemas.openxmlformats.org/officeDocument/2006/relationships/slide" Target="/ppt/slides/slide2.xml" Id="R3ff4432355004cc5" /><Relationship Type="http://schemas.openxmlformats.org/officeDocument/2006/relationships/slide" Target="/ppt/slides/slide3.xml" Id="R80d7477212374a7a" /><Relationship Type="http://schemas.openxmlformats.org/officeDocument/2006/relationships/slide" Target="/ppt/slides/slide4.xml" Id="R4172cbca38a045fc" /><Relationship Type="http://schemas.openxmlformats.org/officeDocument/2006/relationships/slide" Target="/ppt/slides/slide5.xml" Id="Re855bc3789974434" /><Relationship Type="http://schemas.openxmlformats.org/officeDocument/2006/relationships/slide" Target="/ppt/slides/slide6.xml" Id="R9e46333db244463c" /><Relationship Type="http://schemas.openxmlformats.org/officeDocument/2006/relationships/slide" Target="/ppt/slides/slide7.xml" Id="R868d8dc892e6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48644717c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66193b2954d51" /><Relationship Type="http://schemas.openxmlformats.org/officeDocument/2006/relationships/theme" Target="/ppt/slideMasters/theme/theme1.xml" Id="R2e259ff61666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66193b295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8daa23179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5b5b22b9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50c14561d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53cdb9094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deb169b45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198821a344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b2a01b27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−3 127 531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79 971 913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80 044 308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