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3f7a773fa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1ad0cb150478b"/>
  </p:sldMasterIdLst>
  <p:sldIdLst>
    <p:sldId xmlns:r="http://schemas.openxmlformats.org/officeDocument/2006/relationships" id="256" r:id="R62d8af733ec64370"/>
    <p:sldId xmlns:r="http://schemas.openxmlformats.org/officeDocument/2006/relationships" id="257" r:id="R5b3c7e79508d485c"/>
    <p:sldId xmlns:r="http://schemas.openxmlformats.org/officeDocument/2006/relationships" id="258" r:id="R8a1dbddea1744062"/>
    <p:sldId xmlns:r="http://schemas.openxmlformats.org/officeDocument/2006/relationships" id="259" r:id="Rcd8a7e1dcb424197"/>
    <p:sldId xmlns:r="http://schemas.openxmlformats.org/officeDocument/2006/relationships" id="260" r:id="R6be41bf739a8485c"/>
    <p:sldId xmlns:r="http://schemas.openxmlformats.org/officeDocument/2006/relationships" id="261" r:id="Rda243a25ef20495b"/>
    <p:sldId xmlns:r="http://schemas.openxmlformats.org/officeDocument/2006/relationships" id="262" r:id="R7dc2c1a26a63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1ad0cb150478b" /><Relationship Type="http://schemas.openxmlformats.org/officeDocument/2006/relationships/slide" Target="/ppt/slides/slide1.xml" Id="R62d8af733ec64370" /><Relationship Type="http://schemas.openxmlformats.org/officeDocument/2006/relationships/slide" Target="/ppt/slides/slide2.xml" Id="R5b3c7e79508d485c" /><Relationship Type="http://schemas.openxmlformats.org/officeDocument/2006/relationships/slide" Target="/ppt/slides/slide3.xml" Id="R8a1dbddea1744062" /><Relationship Type="http://schemas.openxmlformats.org/officeDocument/2006/relationships/slide" Target="/ppt/slides/slide4.xml" Id="Rcd8a7e1dcb424197" /><Relationship Type="http://schemas.openxmlformats.org/officeDocument/2006/relationships/slide" Target="/ppt/slides/slide5.xml" Id="R6be41bf739a8485c" /><Relationship Type="http://schemas.openxmlformats.org/officeDocument/2006/relationships/slide" Target="/ppt/slides/slide6.xml" Id="Rda243a25ef20495b" /><Relationship Type="http://schemas.openxmlformats.org/officeDocument/2006/relationships/slide" Target="/ppt/slides/slide7.xml" Id="R7dc2c1a26a63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43bec123c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9365c1fe24deb" /><Relationship Type="http://schemas.openxmlformats.org/officeDocument/2006/relationships/theme" Target="/ppt/slideMasters/theme/theme1.xml" Id="R7d9cffd3f68c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9365c1fe2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cc49d04d9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83cae8a2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6adb04768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095ff56e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0783cd06e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28139e1c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a1af596a4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