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071f962f542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21728c63664d1a"/>
  </p:sldMasterIdLst>
  <p:sldIdLst>
    <p:sldId xmlns:r="http://schemas.openxmlformats.org/officeDocument/2006/relationships" id="256" r:id="Rc49163e12b5348f9"/>
    <p:sldId xmlns:r="http://schemas.openxmlformats.org/officeDocument/2006/relationships" id="257" r:id="R4978d1343068433b"/>
    <p:sldId xmlns:r="http://schemas.openxmlformats.org/officeDocument/2006/relationships" id="258" r:id="R599e24d324a54c35"/>
    <p:sldId xmlns:r="http://schemas.openxmlformats.org/officeDocument/2006/relationships" id="259" r:id="R55bd317b3409443a"/>
    <p:sldId xmlns:r="http://schemas.openxmlformats.org/officeDocument/2006/relationships" id="260" r:id="R24878ae2b291466d"/>
    <p:sldId xmlns:r="http://schemas.openxmlformats.org/officeDocument/2006/relationships" id="261" r:id="Rcae94a888a014b10"/>
    <p:sldId xmlns:r="http://schemas.openxmlformats.org/officeDocument/2006/relationships" id="262" r:id="R00db1ce325a1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1728c63664d1a" /><Relationship Type="http://schemas.openxmlformats.org/officeDocument/2006/relationships/slide" Target="/ppt/slides/slide1.xml" Id="Rc49163e12b5348f9" /><Relationship Type="http://schemas.openxmlformats.org/officeDocument/2006/relationships/slide" Target="/ppt/slides/slide2.xml" Id="R4978d1343068433b" /><Relationship Type="http://schemas.openxmlformats.org/officeDocument/2006/relationships/slide" Target="/ppt/slides/slide3.xml" Id="R599e24d324a54c35" /><Relationship Type="http://schemas.openxmlformats.org/officeDocument/2006/relationships/slide" Target="/ppt/slides/slide4.xml" Id="R55bd317b3409443a" /><Relationship Type="http://schemas.openxmlformats.org/officeDocument/2006/relationships/slide" Target="/ppt/slides/slide5.xml" Id="R24878ae2b291466d" /><Relationship Type="http://schemas.openxmlformats.org/officeDocument/2006/relationships/slide" Target="/ppt/slides/slide6.xml" Id="Rcae94a888a014b10" /><Relationship Type="http://schemas.openxmlformats.org/officeDocument/2006/relationships/slide" Target="/ppt/slides/slide7.xml" Id="R00db1ce325a1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c55e25ee742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7e688a0ef49cc" /><Relationship Type="http://schemas.openxmlformats.org/officeDocument/2006/relationships/theme" Target="/ppt/slideMasters/theme/theme1.xml" Id="Rcc074504afde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7e688a0ef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706bb6fbe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5e8104d62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451cded80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14c53f1be44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7adfc570e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d8699d1ba41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bf4ad8b4b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