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42ab07750b4d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6a562ac1a4413"/>
  </p:sldMasterIdLst>
  <p:sldIdLst>
    <p:sldId xmlns:r="http://schemas.openxmlformats.org/officeDocument/2006/relationships" id="256" r:id="Rc3c81b4c86e04276"/>
    <p:sldId xmlns:r="http://schemas.openxmlformats.org/officeDocument/2006/relationships" id="257" r:id="R6b07d8a787d84eef"/>
    <p:sldId xmlns:r="http://schemas.openxmlformats.org/officeDocument/2006/relationships" id="258" r:id="R22d185b8da7b48ff"/>
    <p:sldId xmlns:r="http://schemas.openxmlformats.org/officeDocument/2006/relationships" id="259" r:id="R7ce62627cc5f436e"/>
    <p:sldId xmlns:r="http://schemas.openxmlformats.org/officeDocument/2006/relationships" id="260" r:id="Rd98cfb6bb441499b"/>
    <p:sldId xmlns:r="http://schemas.openxmlformats.org/officeDocument/2006/relationships" id="261" r:id="Rec56813aeeb94433"/>
    <p:sldId xmlns:r="http://schemas.openxmlformats.org/officeDocument/2006/relationships" id="262" r:id="Rf9f02157bf68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6a562ac1a4413" /><Relationship Type="http://schemas.openxmlformats.org/officeDocument/2006/relationships/slide" Target="/ppt/slides/slide1.xml" Id="Rc3c81b4c86e04276" /><Relationship Type="http://schemas.openxmlformats.org/officeDocument/2006/relationships/slide" Target="/ppt/slides/slide2.xml" Id="R6b07d8a787d84eef" /><Relationship Type="http://schemas.openxmlformats.org/officeDocument/2006/relationships/slide" Target="/ppt/slides/slide3.xml" Id="R22d185b8da7b48ff" /><Relationship Type="http://schemas.openxmlformats.org/officeDocument/2006/relationships/slide" Target="/ppt/slides/slide4.xml" Id="R7ce62627cc5f436e" /><Relationship Type="http://schemas.openxmlformats.org/officeDocument/2006/relationships/slide" Target="/ppt/slides/slide5.xml" Id="Rd98cfb6bb441499b" /><Relationship Type="http://schemas.openxmlformats.org/officeDocument/2006/relationships/slide" Target="/ppt/slides/slide6.xml" Id="Rec56813aeeb94433" /><Relationship Type="http://schemas.openxmlformats.org/officeDocument/2006/relationships/slide" Target="/ppt/slides/slide7.xml" Id="Rf9f02157bf68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6b86343e8646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00f0af72342a3" /><Relationship Type="http://schemas.openxmlformats.org/officeDocument/2006/relationships/theme" Target="/ppt/slideMasters/theme/theme1.xml" Id="Rdafdfe24deae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600f0af72342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6c55f124044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3bbae731846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76f5d6e24f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dab5ff76c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3357fdaf8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0ae7334704f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455d7ec4f4a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ØVSTEBØ-GRUPPEN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−1 902 379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5 435 172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81 267 655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109 622 947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SISSEL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TORBEN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 DANIEL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ENGLAFJELL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JULLEN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ØVSTEBØ-GRUPPEN AS</a:t>
            </a:r>
          </a:p>
        </p:txBody>
      </p:sp>
    </p:spTree>
  </p:cSld>
  <p:clrMapOvr>
    <a:masterClrMapping xmlns:a="http://schemas.openxmlformats.org/drawingml/2006/main"/>
  </p:clrMapOvr>
</p:sld>
</file>