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d4e54f7be04a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ce920e9ba04a5e"/>
  </p:sldMasterIdLst>
  <p:sldIdLst>
    <p:sldId xmlns:r="http://schemas.openxmlformats.org/officeDocument/2006/relationships" id="256" r:id="R985ce3c8f2c8443a"/>
    <p:sldId xmlns:r="http://schemas.openxmlformats.org/officeDocument/2006/relationships" id="257" r:id="R18eaf5dc7fd740b2"/>
    <p:sldId xmlns:r="http://schemas.openxmlformats.org/officeDocument/2006/relationships" id="258" r:id="Rc26ccc7d82754d76"/>
    <p:sldId xmlns:r="http://schemas.openxmlformats.org/officeDocument/2006/relationships" id="259" r:id="Rc8a78e290c4f4356"/>
    <p:sldId xmlns:r="http://schemas.openxmlformats.org/officeDocument/2006/relationships" id="260" r:id="R662da8032ca84188"/>
    <p:sldId xmlns:r="http://schemas.openxmlformats.org/officeDocument/2006/relationships" id="261" r:id="R106440bbcf6648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ce920e9ba04a5e" /><Relationship Type="http://schemas.openxmlformats.org/officeDocument/2006/relationships/slide" Target="/ppt/slides/slide1.xml" Id="R985ce3c8f2c8443a" /><Relationship Type="http://schemas.openxmlformats.org/officeDocument/2006/relationships/slide" Target="/ppt/slides/slide2.xml" Id="R18eaf5dc7fd740b2" /><Relationship Type="http://schemas.openxmlformats.org/officeDocument/2006/relationships/slide" Target="/ppt/slides/slide3.xml" Id="Rc26ccc7d82754d76" /><Relationship Type="http://schemas.openxmlformats.org/officeDocument/2006/relationships/slide" Target="/ppt/slides/slide4.xml" Id="Rc8a78e290c4f4356" /><Relationship Type="http://schemas.openxmlformats.org/officeDocument/2006/relationships/slide" Target="/ppt/slides/slide5.xml" Id="R662da8032ca84188" /><Relationship Type="http://schemas.openxmlformats.org/officeDocument/2006/relationships/slide" Target="/ppt/slides/slide6.xml" Id="R106440bbcf6648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923145046c4f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0a8eefc614f04" /><Relationship Type="http://schemas.openxmlformats.org/officeDocument/2006/relationships/theme" Target="/ppt/slideMasters/theme/theme1.xml" Id="R8998e1b9d1ed45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80a8eefc614f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0cabb76ca40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6dce0ce8549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0dbd325a740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103b0426941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5538315a548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e23e961ae4e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ØVSTEBØ-GRUPPEN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ØVSTEBØ-GRUPPEN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ØVSTEBØ-GRUPPEN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ØVSTEBØ-GRUPPEN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ØVSTEBØ-GRUPPEN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ØVSTEBØ-GRUPPEN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Langgata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60 14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988 810 029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ØVSTEBØ-GRUPPEN AS</a:t>
            </a:r>
          </a:p>
        </p:txBody>
      </p:sp>
    </p:spTree>
  </p:cSld>
  <p:clrMapOvr>
    <a:masterClrMapping xmlns:a="http://schemas.openxmlformats.org/drawingml/2006/main"/>
  </p:clrMapOvr>
</p:sld>
</file>