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4a775b422642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78ef034cd2491c"/>
  </p:sldMasterIdLst>
  <p:sldIdLst>
    <p:sldId xmlns:r="http://schemas.openxmlformats.org/officeDocument/2006/relationships" id="256" r:id="R1b9bd116f7b34733"/>
    <p:sldId xmlns:r="http://schemas.openxmlformats.org/officeDocument/2006/relationships" id="257" r:id="R3fd071da35974f0a"/>
    <p:sldId xmlns:r="http://schemas.openxmlformats.org/officeDocument/2006/relationships" id="258" r:id="Rca1936f680a841ef"/>
    <p:sldId xmlns:r="http://schemas.openxmlformats.org/officeDocument/2006/relationships" id="259" r:id="Re69422235e484791"/>
    <p:sldId xmlns:r="http://schemas.openxmlformats.org/officeDocument/2006/relationships" id="260" r:id="R43b5068182744219"/>
    <p:sldId xmlns:r="http://schemas.openxmlformats.org/officeDocument/2006/relationships" id="261" r:id="R1e16f13c351e4a2a"/>
    <p:sldId xmlns:r="http://schemas.openxmlformats.org/officeDocument/2006/relationships" id="262" r:id="R24647a8fbedd45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78ef034cd2491c" /><Relationship Type="http://schemas.openxmlformats.org/officeDocument/2006/relationships/slide" Target="/ppt/slides/slide1.xml" Id="R1b9bd116f7b34733" /><Relationship Type="http://schemas.openxmlformats.org/officeDocument/2006/relationships/slide" Target="/ppt/slides/slide2.xml" Id="R3fd071da35974f0a" /><Relationship Type="http://schemas.openxmlformats.org/officeDocument/2006/relationships/slide" Target="/ppt/slides/slide3.xml" Id="Rca1936f680a841ef" /><Relationship Type="http://schemas.openxmlformats.org/officeDocument/2006/relationships/slide" Target="/ppt/slides/slide4.xml" Id="Re69422235e484791" /><Relationship Type="http://schemas.openxmlformats.org/officeDocument/2006/relationships/slide" Target="/ppt/slides/slide5.xml" Id="R43b5068182744219" /><Relationship Type="http://schemas.openxmlformats.org/officeDocument/2006/relationships/slide" Target="/ppt/slides/slide6.xml" Id="R1e16f13c351e4a2a" /><Relationship Type="http://schemas.openxmlformats.org/officeDocument/2006/relationships/slide" Target="/ppt/slides/slide7.xml" Id="R24647a8fbedd45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3b617dd0f641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b9a18e35549d3" /><Relationship Type="http://schemas.openxmlformats.org/officeDocument/2006/relationships/theme" Target="/ppt/slideMasters/theme/theme1.xml" Id="Rb02768a44eb84b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0b9a18e35549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0276cc1fd4e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bf2146c6b4f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9282fa04f48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f8a3623af41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864d6aefb45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85406916649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4b31b499141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TORETO AS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61 366 760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61 819 542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AUESTAD MAGNE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AUESTAD REIN STORHAUG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AUESTAD TORD STORHAUG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AUESTAD TORLAUG STORHAUG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AUESTAD MAGNE  –  10,5 %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Orstadvegen 134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77 19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988 806 854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