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c918060cb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abc811215489f"/>
  </p:sldMasterIdLst>
  <p:sldIdLst>
    <p:sldId xmlns:r="http://schemas.openxmlformats.org/officeDocument/2006/relationships" id="256" r:id="R69431821c3f1421b"/>
    <p:sldId xmlns:r="http://schemas.openxmlformats.org/officeDocument/2006/relationships" id="257" r:id="Ra9ea834e893d4592"/>
    <p:sldId xmlns:r="http://schemas.openxmlformats.org/officeDocument/2006/relationships" id="258" r:id="Rb350872f56be4bbd"/>
    <p:sldId xmlns:r="http://schemas.openxmlformats.org/officeDocument/2006/relationships" id="259" r:id="Rc4429bfbed5b44d4"/>
    <p:sldId xmlns:r="http://schemas.openxmlformats.org/officeDocument/2006/relationships" id="260" r:id="R02e141b4d47a4932"/>
    <p:sldId xmlns:r="http://schemas.openxmlformats.org/officeDocument/2006/relationships" id="261" r:id="Reb2b71e581b4467b"/>
    <p:sldId xmlns:r="http://schemas.openxmlformats.org/officeDocument/2006/relationships" id="262" r:id="R99a96a0fe5ef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abc811215489f" /><Relationship Type="http://schemas.openxmlformats.org/officeDocument/2006/relationships/slide" Target="/ppt/slides/slide1.xml" Id="R69431821c3f1421b" /><Relationship Type="http://schemas.openxmlformats.org/officeDocument/2006/relationships/slide" Target="/ppt/slides/slide2.xml" Id="Ra9ea834e893d4592" /><Relationship Type="http://schemas.openxmlformats.org/officeDocument/2006/relationships/slide" Target="/ppt/slides/slide3.xml" Id="Rb350872f56be4bbd" /><Relationship Type="http://schemas.openxmlformats.org/officeDocument/2006/relationships/slide" Target="/ppt/slides/slide4.xml" Id="Rc4429bfbed5b44d4" /><Relationship Type="http://schemas.openxmlformats.org/officeDocument/2006/relationships/slide" Target="/ppt/slides/slide5.xml" Id="R02e141b4d47a4932" /><Relationship Type="http://schemas.openxmlformats.org/officeDocument/2006/relationships/slide" Target="/ppt/slides/slide6.xml" Id="Reb2b71e581b4467b" /><Relationship Type="http://schemas.openxmlformats.org/officeDocument/2006/relationships/slide" Target="/ppt/slides/slide7.xml" Id="R99a96a0fe5ef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de1077321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e5976a41419a" /><Relationship Type="http://schemas.openxmlformats.org/officeDocument/2006/relationships/theme" Target="/ppt/slideMasters/theme/theme1.xml" Id="R7f2a2a063e86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1e5976a41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7f75d5802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9cc7bc161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7848d6137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8e2b2d03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bc116b08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7055b94c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5be01dccd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63 017 950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451 527 639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668 788 272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48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