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1ad4dda4a94b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6aa2681e2a4960"/>
  </p:sldMasterIdLst>
  <p:sldIdLst>
    <p:sldId xmlns:r="http://schemas.openxmlformats.org/officeDocument/2006/relationships" id="256" r:id="Rd6515ff4a6e94e65"/>
    <p:sldId xmlns:r="http://schemas.openxmlformats.org/officeDocument/2006/relationships" id="257" r:id="R0fea3d416c404328"/>
    <p:sldId xmlns:r="http://schemas.openxmlformats.org/officeDocument/2006/relationships" id="258" r:id="Rd1e299810163491b"/>
    <p:sldId xmlns:r="http://schemas.openxmlformats.org/officeDocument/2006/relationships" id="259" r:id="R20d45b945d71417c"/>
    <p:sldId xmlns:r="http://schemas.openxmlformats.org/officeDocument/2006/relationships" id="260" r:id="R2dbe454bc81d4488"/>
    <p:sldId xmlns:r="http://schemas.openxmlformats.org/officeDocument/2006/relationships" id="261" r:id="R2051f70856344f7a"/>
    <p:sldId xmlns:r="http://schemas.openxmlformats.org/officeDocument/2006/relationships" id="262" r:id="R166913bcda9942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6aa2681e2a4960" /><Relationship Type="http://schemas.openxmlformats.org/officeDocument/2006/relationships/slide" Target="/ppt/slides/slide1.xml" Id="Rd6515ff4a6e94e65" /><Relationship Type="http://schemas.openxmlformats.org/officeDocument/2006/relationships/slide" Target="/ppt/slides/slide2.xml" Id="R0fea3d416c404328" /><Relationship Type="http://schemas.openxmlformats.org/officeDocument/2006/relationships/slide" Target="/ppt/slides/slide3.xml" Id="Rd1e299810163491b" /><Relationship Type="http://schemas.openxmlformats.org/officeDocument/2006/relationships/slide" Target="/ppt/slides/slide4.xml" Id="R20d45b945d71417c" /><Relationship Type="http://schemas.openxmlformats.org/officeDocument/2006/relationships/slide" Target="/ppt/slides/slide5.xml" Id="R2dbe454bc81d4488" /><Relationship Type="http://schemas.openxmlformats.org/officeDocument/2006/relationships/slide" Target="/ppt/slides/slide6.xml" Id="R2051f70856344f7a" /><Relationship Type="http://schemas.openxmlformats.org/officeDocument/2006/relationships/slide" Target="/ppt/slides/slide7.xml" Id="R166913bcda9942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85041a57845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be4d95252413e" /><Relationship Type="http://schemas.openxmlformats.org/officeDocument/2006/relationships/theme" Target="/ppt/slideMasters/theme/theme1.xml" Id="R09a5ecd978fa45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5be4d9525241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8b65f8dc749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8eb7b263b40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7558d1e5842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5f5a5bf114f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433d5101440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9c30a89094c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2e31f0d7a44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BERGEN AIRPORT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BERGEN AIRPORT AS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102 380 545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4 315 076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3 267 890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5 826 766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28 481 469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Flyplassvegen 551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cl.bergen.airport@choice.no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988 797 871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