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5c5bbc6b9543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670ff24e3b48ab"/>
  </p:sldMasterIdLst>
  <p:sldIdLst>
    <p:sldId xmlns:r="http://schemas.openxmlformats.org/officeDocument/2006/relationships" id="256" r:id="R7d218fc8298d478a"/>
    <p:sldId xmlns:r="http://schemas.openxmlformats.org/officeDocument/2006/relationships" id="257" r:id="R807e6485be8e4184"/>
    <p:sldId xmlns:r="http://schemas.openxmlformats.org/officeDocument/2006/relationships" id="258" r:id="R9ad9d170f2d04db5"/>
    <p:sldId xmlns:r="http://schemas.openxmlformats.org/officeDocument/2006/relationships" id="259" r:id="R21b33e6cf23f4e29"/>
    <p:sldId xmlns:r="http://schemas.openxmlformats.org/officeDocument/2006/relationships" id="260" r:id="Rb9910472d2d4446e"/>
    <p:sldId xmlns:r="http://schemas.openxmlformats.org/officeDocument/2006/relationships" id="261" r:id="Rde4f40906a3f46b9"/>
    <p:sldId xmlns:r="http://schemas.openxmlformats.org/officeDocument/2006/relationships" id="262" r:id="Rb7d16c39b740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670ff24e3b48ab" /><Relationship Type="http://schemas.openxmlformats.org/officeDocument/2006/relationships/slide" Target="/ppt/slides/slide1.xml" Id="R7d218fc8298d478a" /><Relationship Type="http://schemas.openxmlformats.org/officeDocument/2006/relationships/slide" Target="/ppt/slides/slide2.xml" Id="R807e6485be8e4184" /><Relationship Type="http://schemas.openxmlformats.org/officeDocument/2006/relationships/slide" Target="/ppt/slides/slide3.xml" Id="R9ad9d170f2d04db5" /><Relationship Type="http://schemas.openxmlformats.org/officeDocument/2006/relationships/slide" Target="/ppt/slides/slide4.xml" Id="R21b33e6cf23f4e29" /><Relationship Type="http://schemas.openxmlformats.org/officeDocument/2006/relationships/slide" Target="/ppt/slides/slide5.xml" Id="Rb9910472d2d4446e" /><Relationship Type="http://schemas.openxmlformats.org/officeDocument/2006/relationships/slide" Target="/ppt/slides/slide6.xml" Id="Rde4f40906a3f46b9" /><Relationship Type="http://schemas.openxmlformats.org/officeDocument/2006/relationships/slide" Target="/ppt/slides/slide7.xml" Id="Rb7d16c39b740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90704d9f0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221b1594c473a" /><Relationship Type="http://schemas.openxmlformats.org/officeDocument/2006/relationships/theme" Target="/ppt/slideMasters/theme/theme1.xml" Id="R9e692a6551ec4d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7221b1594c47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9b0fed53343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13bdb06d442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e0b53327d40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769fc0ee446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8d72b30d34c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8d9546fb149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219ba4a4340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LEOPOLD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54 776 875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426 018 260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599 453 097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