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7ef5680d0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f34eed5c84129"/>
  </p:sldMasterIdLst>
  <p:sldIdLst>
    <p:sldId xmlns:r="http://schemas.openxmlformats.org/officeDocument/2006/relationships" id="256" r:id="Rf8ab8e7e14304fe3"/>
    <p:sldId xmlns:r="http://schemas.openxmlformats.org/officeDocument/2006/relationships" id="257" r:id="R75b126a8f2824c21"/>
    <p:sldId xmlns:r="http://schemas.openxmlformats.org/officeDocument/2006/relationships" id="258" r:id="R248e37a021ff4ef0"/>
    <p:sldId xmlns:r="http://schemas.openxmlformats.org/officeDocument/2006/relationships" id="259" r:id="R33485a98251a4708"/>
    <p:sldId xmlns:r="http://schemas.openxmlformats.org/officeDocument/2006/relationships" id="260" r:id="Rdc73fa300d794673"/>
    <p:sldId xmlns:r="http://schemas.openxmlformats.org/officeDocument/2006/relationships" id="261" r:id="R72b234acdbfd4ea3"/>
    <p:sldId xmlns:r="http://schemas.openxmlformats.org/officeDocument/2006/relationships" id="262" r:id="R7250209f53a6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f34eed5c84129" /><Relationship Type="http://schemas.openxmlformats.org/officeDocument/2006/relationships/slide" Target="/ppt/slides/slide1.xml" Id="Rf8ab8e7e14304fe3" /><Relationship Type="http://schemas.openxmlformats.org/officeDocument/2006/relationships/slide" Target="/ppt/slides/slide2.xml" Id="R75b126a8f2824c21" /><Relationship Type="http://schemas.openxmlformats.org/officeDocument/2006/relationships/slide" Target="/ppt/slides/slide3.xml" Id="R248e37a021ff4ef0" /><Relationship Type="http://schemas.openxmlformats.org/officeDocument/2006/relationships/slide" Target="/ppt/slides/slide4.xml" Id="R33485a98251a4708" /><Relationship Type="http://schemas.openxmlformats.org/officeDocument/2006/relationships/slide" Target="/ppt/slides/slide5.xml" Id="Rdc73fa300d794673" /><Relationship Type="http://schemas.openxmlformats.org/officeDocument/2006/relationships/slide" Target="/ppt/slides/slide6.xml" Id="R72b234acdbfd4ea3" /><Relationship Type="http://schemas.openxmlformats.org/officeDocument/2006/relationships/slide" Target="/ppt/slides/slide7.xml" Id="R7250209f53a6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821ea8e78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a4e2507dc4d0f" /><Relationship Type="http://schemas.openxmlformats.org/officeDocument/2006/relationships/theme" Target="/ppt/slideMasters/theme/theme1.xml" Id="Rca3929f2cfe0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a4e2507dc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ba8e7fd3c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8f2bb20a5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76e0cc874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53276574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3f1f41c2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1a7cf4bd1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ed02556f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4 327 732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CHRISTINA DOREEN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