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be74996a3c040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3060839b3d45bf"/>
  </p:sldMasterIdLst>
  <p:sldIdLst>
    <p:sldId xmlns:r="http://schemas.openxmlformats.org/officeDocument/2006/relationships" id="256" r:id="R30f6f6195c1a445b"/>
    <p:sldId xmlns:r="http://schemas.openxmlformats.org/officeDocument/2006/relationships" id="257" r:id="R1bb4cd13b1354592"/>
    <p:sldId xmlns:r="http://schemas.openxmlformats.org/officeDocument/2006/relationships" id="258" r:id="R87b8b3b7a03d4461"/>
    <p:sldId xmlns:r="http://schemas.openxmlformats.org/officeDocument/2006/relationships" id="259" r:id="R7aa04d287b8c4fda"/>
    <p:sldId xmlns:r="http://schemas.openxmlformats.org/officeDocument/2006/relationships" id="260" r:id="Re8214ad8955641e2"/>
    <p:sldId xmlns:r="http://schemas.openxmlformats.org/officeDocument/2006/relationships" id="261" r:id="R886b4bf9403c4be7"/>
    <p:sldId xmlns:r="http://schemas.openxmlformats.org/officeDocument/2006/relationships" id="262" r:id="Rae804790282e42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3060839b3d45bf" /><Relationship Type="http://schemas.openxmlformats.org/officeDocument/2006/relationships/slide" Target="/ppt/slides/slide1.xml" Id="R30f6f6195c1a445b" /><Relationship Type="http://schemas.openxmlformats.org/officeDocument/2006/relationships/slide" Target="/ppt/slides/slide2.xml" Id="R1bb4cd13b1354592" /><Relationship Type="http://schemas.openxmlformats.org/officeDocument/2006/relationships/slide" Target="/ppt/slides/slide3.xml" Id="R87b8b3b7a03d4461" /><Relationship Type="http://schemas.openxmlformats.org/officeDocument/2006/relationships/slide" Target="/ppt/slides/slide4.xml" Id="R7aa04d287b8c4fda" /><Relationship Type="http://schemas.openxmlformats.org/officeDocument/2006/relationships/slide" Target="/ppt/slides/slide5.xml" Id="Re8214ad8955641e2" /><Relationship Type="http://schemas.openxmlformats.org/officeDocument/2006/relationships/slide" Target="/ppt/slides/slide6.xml" Id="R886b4bf9403c4be7" /><Relationship Type="http://schemas.openxmlformats.org/officeDocument/2006/relationships/slide" Target="/ppt/slides/slide7.xml" Id="Rae804790282e42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863f4b507e144c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6915107abb48d9" /><Relationship Type="http://schemas.openxmlformats.org/officeDocument/2006/relationships/theme" Target="/ppt/slideMasters/theme/theme1.xml" Id="Rdb79099037864c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6915107abb48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dbf2c4b10043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a634d9efe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47956400347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fbbd62fce4dc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a85d80fdc42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6c2e732e4b2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7eb323b0e48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4 677 457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STEIMLER TIRIL MARIE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10 46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988 790 885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TIMS AS</a:t>
            </a:r>
          </a:p>
        </p:txBody>
      </p:sp>
    </p:spTree>
  </p:cSld>
  <p:clrMapOvr>
    <a:masterClrMapping xmlns:a="http://schemas.openxmlformats.org/drawingml/2006/main"/>
  </p:clrMapOvr>
</p:sld>
</file>