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7476db8ad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139cd6cf04cee"/>
  </p:sldMasterIdLst>
  <p:sldIdLst>
    <p:sldId xmlns:r="http://schemas.openxmlformats.org/officeDocument/2006/relationships" id="256" r:id="R68a176c849374444"/>
    <p:sldId xmlns:r="http://schemas.openxmlformats.org/officeDocument/2006/relationships" id="257" r:id="Rc408f0a8ce964778"/>
    <p:sldId xmlns:r="http://schemas.openxmlformats.org/officeDocument/2006/relationships" id="258" r:id="R5ccbfd5561b14558"/>
    <p:sldId xmlns:r="http://schemas.openxmlformats.org/officeDocument/2006/relationships" id="259" r:id="R9034f620649846e6"/>
    <p:sldId xmlns:r="http://schemas.openxmlformats.org/officeDocument/2006/relationships" id="260" r:id="R8cc08d2834764665"/>
    <p:sldId xmlns:r="http://schemas.openxmlformats.org/officeDocument/2006/relationships" id="261" r:id="Re22087793a43401e"/>
    <p:sldId xmlns:r="http://schemas.openxmlformats.org/officeDocument/2006/relationships" id="262" r:id="R2bd5b5dfb3b5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139cd6cf04cee" /><Relationship Type="http://schemas.openxmlformats.org/officeDocument/2006/relationships/slide" Target="/ppt/slides/slide1.xml" Id="R68a176c849374444" /><Relationship Type="http://schemas.openxmlformats.org/officeDocument/2006/relationships/slide" Target="/ppt/slides/slide2.xml" Id="Rc408f0a8ce964778" /><Relationship Type="http://schemas.openxmlformats.org/officeDocument/2006/relationships/slide" Target="/ppt/slides/slide3.xml" Id="R5ccbfd5561b14558" /><Relationship Type="http://schemas.openxmlformats.org/officeDocument/2006/relationships/slide" Target="/ppt/slides/slide4.xml" Id="R9034f620649846e6" /><Relationship Type="http://schemas.openxmlformats.org/officeDocument/2006/relationships/slide" Target="/ppt/slides/slide5.xml" Id="R8cc08d2834764665" /><Relationship Type="http://schemas.openxmlformats.org/officeDocument/2006/relationships/slide" Target="/ppt/slides/slide6.xml" Id="Re22087793a43401e" /><Relationship Type="http://schemas.openxmlformats.org/officeDocument/2006/relationships/slide" Target="/ppt/slides/slide7.xml" Id="R2bd5b5dfb3b5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b27d8744b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6ec0ba314f96" /><Relationship Type="http://schemas.openxmlformats.org/officeDocument/2006/relationships/theme" Target="/ppt/slideMasters/theme/theme1.xml" Id="Rd1132353467e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a6ec0ba31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2db45b88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1c24d80a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1b23d248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c7237350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a4fb4502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54f334db9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762ca528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ANDERS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