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11526de68047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2a2a1ab4949b4"/>
  </p:sldMasterIdLst>
  <p:sldIdLst>
    <p:sldId xmlns:r="http://schemas.openxmlformats.org/officeDocument/2006/relationships" id="256" r:id="R25a6fc00bebb44da"/>
    <p:sldId xmlns:r="http://schemas.openxmlformats.org/officeDocument/2006/relationships" id="257" r:id="Reaa263d3ebff4816"/>
    <p:sldId xmlns:r="http://schemas.openxmlformats.org/officeDocument/2006/relationships" id="258" r:id="R2523acac3e8d402a"/>
    <p:sldId xmlns:r="http://schemas.openxmlformats.org/officeDocument/2006/relationships" id="259" r:id="R46220205038f45bd"/>
    <p:sldId xmlns:r="http://schemas.openxmlformats.org/officeDocument/2006/relationships" id="260" r:id="Rab0b72d8b4e84b45"/>
    <p:sldId xmlns:r="http://schemas.openxmlformats.org/officeDocument/2006/relationships" id="261" r:id="Rb9fe9562677d463e"/>
    <p:sldId xmlns:r="http://schemas.openxmlformats.org/officeDocument/2006/relationships" id="262" r:id="Rbacb8f59189d4e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2a2a1ab4949b4" /><Relationship Type="http://schemas.openxmlformats.org/officeDocument/2006/relationships/slide" Target="/ppt/slides/slide1.xml" Id="R25a6fc00bebb44da" /><Relationship Type="http://schemas.openxmlformats.org/officeDocument/2006/relationships/slide" Target="/ppt/slides/slide2.xml" Id="Reaa263d3ebff4816" /><Relationship Type="http://schemas.openxmlformats.org/officeDocument/2006/relationships/slide" Target="/ppt/slides/slide3.xml" Id="R2523acac3e8d402a" /><Relationship Type="http://schemas.openxmlformats.org/officeDocument/2006/relationships/slide" Target="/ppt/slides/slide4.xml" Id="R46220205038f45bd" /><Relationship Type="http://schemas.openxmlformats.org/officeDocument/2006/relationships/slide" Target="/ppt/slides/slide5.xml" Id="Rab0b72d8b4e84b45" /><Relationship Type="http://schemas.openxmlformats.org/officeDocument/2006/relationships/slide" Target="/ppt/slides/slide6.xml" Id="Rb9fe9562677d463e" /><Relationship Type="http://schemas.openxmlformats.org/officeDocument/2006/relationships/slide" Target="/ppt/slides/slide7.xml" Id="Rbacb8f59189d4e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f073eb6144a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bdeccfbd04610" /><Relationship Type="http://schemas.openxmlformats.org/officeDocument/2006/relationships/theme" Target="/ppt/slideMasters/theme/theme1.xml" Id="R3a8a374dfcac46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bdeccfbd046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90f0db1944a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339c1d05f4e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7695bafb3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18acc215c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83d1970634c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6d508585b4d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0ae1bdfba46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LOMMEDALEN BYGG OG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LOMMEDALEN BYGG OG RØRLEGGERBEDRIFT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36 493 247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685 871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6 855 340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18 052 953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GJERSØE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GJERSØE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LOMMEDALEN BYGG OG RØRLEGGERBEDRIFT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75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