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d552f5e3f84b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2e4cd74eb9441c"/>
  </p:sldMasterIdLst>
  <p:sldIdLst>
    <p:sldId xmlns:r="http://schemas.openxmlformats.org/officeDocument/2006/relationships" id="256" r:id="R0fff93a32be24f24"/>
    <p:sldId xmlns:r="http://schemas.openxmlformats.org/officeDocument/2006/relationships" id="257" r:id="Ree6cdf6defe44c59"/>
    <p:sldId xmlns:r="http://schemas.openxmlformats.org/officeDocument/2006/relationships" id="258" r:id="Rfa8872b4b3dd4686"/>
    <p:sldId xmlns:r="http://schemas.openxmlformats.org/officeDocument/2006/relationships" id="259" r:id="R0b953e915b834b94"/>
    <p:sldId xmlns:r="http://schemas.openxmlformats.org/officeDocument/2006/relationships" id="260" r:id="Rfb60d66d50fc47b5"/>
    <p:sldId xmlns:r="http://schemas.openxmlformats.org/officeDocument/2006/relationships" id="261" r:id="R6add4fb3e74b4d59"/>
    <p:sldId xmlns:r="http://schemas.openxmlformats.org/officeDocument/2006/relationships" id="262" r:id="R95c80665f88746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e4cd74eb9441c" /><Relationship Type="http://schemas.openxmlformats.org/officeDocument/2006/relationships/slide" Target="/ppt/slides/slide1.xml" Id="R0fff93a32be24f24" /><Relationship Type="http://schemas.openxmlformats.org/officeDocument/2006/relationships/slide" Target="/ppt/slides/slide2.xml" Id="Ree6cdf6defe44c59" /><Relationship Type="http://schemas.openxmlformats.org/officeDocument/2006/relationships/slide" Target="/ppt/slides/slide3.xml" Id="Rfa8872b4b3dd4686" /><Relationship Type="http://schemas.openxmlformats.org/officeDocument/2006/relationships/slide" Target="/ppt/slides/slide4.xml" Id="R0b953e915b834b94" /><Relationship Type="http://schemas.openxmlformats.org/officeDocument/2006/relationships/slide" Target="/ppt/slides/slide5.xml" Id="Rfb60d66d50fc47b5" /><Relationship Type="http://schemas.openxmlformats.org/officeDocument/2006/relationships/slide" Target="/ppt/slides/slide6.xml" Id="R6add4fb3e74b4d59" /><Relationship Type="http://schemas.openxmlformats.org/officeDocument/2006/relationships/slide" Target="/ppt/slides/slide7.xml" Id="R95c80665f88746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200d6ccb5049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6d0114d1d4cc5" /><Relationship Type="http://schemas.openxmlformats.org/officeDocument/2006/relationships/theme" Target="/ppt/slideMasters/theme/theme1.xml" Id="R9ddcb74ea0f14d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a6d0114d1d4c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a4678fd5944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55245510746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4c89d46624e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ac635b1d040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e34e9f33644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bc59b053847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f53d98ec449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BØMA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4 080 121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22 064 777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24 364 777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WINTHER JAN BØRRE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Børre Winther, Lumber brygge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988 767 646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