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af66d1a6b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cea7b0dff43a2"/>
  </p:sldMasterIdLst>
  <p:sldIdLst>
    <p:sldId xmlns:r="http://schemas.openxmlformats.org/officeDocument/2006/relationships" id="256" r:id="R43b0e2f8296445c3"/>
    <p:sldId xmlns:r="http://schemas.openxmlformats.org/officeDocument/2006/relationships" id="257" r:id="R440eb970380f40c2"/>
    <p:sldId xmlns:r="http://schemas.openxmlformats.org/officeDocument/2006/relationships" id="258" r:id="R61e6f0766f064973"/>
    <p:sldId xmlns:r="http://schemas.openxmlformats.org/officeDocument/2006/relationships" id="259" r:id="Rbfe7e69951d6477b"/>
    <p:sldId xmlns:r="http://schemas.openxmlformats.org/officeDocument/2006/relationships" id="260" r:id="R4d7757ab46794792"/>
    <p:sldId xmlns:r="http://schemas.openxmlformats.org/officeDocument/2006/relationships" id="261" r:id="R3eb855dadb8a41cd"/>
    <p:sldId xmlns:r="http://schemas.openxmlformats.org/officeDocument/2006/relationships" id="262" r:id="R2626e3f72231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cea7b0dff43a2" /><Relationship Type="http://schemas.openxmlformats.org/officeDocument/2006/relationships/slide" Target="/ppt/slides/slide1.xml" Id="R43b0e2f8296445c3" /><Relationship Type="http://schemas.openxmlformats.org/officeDocument/2006/relationships/slide" Target="/ppt/slides/slide2.xml" Id="R440eb970380f40c2" /><Relationship Type="http://schemas.openxmlformats.org/officeDocument/2006/relationships/slide" Target="/ppt/slides/slide3.xml" Id="R61e6f0766f064973" /><Relationship Type="http://schemas.openxmlformats.org/officeDocument/2006/relationships/slide" Target="/ppt/slides/slide4.xml" Id="Rbfe7e69951d6477b" /><Relationship Type="http://schemas.openxmlformats.org/officeDocument/2006/relationships/slide" Target="/ppt/slides/slide5.xml" Id="R4d7757ab46794792" /><Relationship Type="http://schemas.openxmlformats.org/officeDocument/2006/relationships/slide" Target="/ppt/slides/slide6.xml" Id="R3eb855dadb8a41cd" /><Relationship Type="http://schemas.openxmlformats.org/officeDocument/2006/relationships/slide" Target="/ppt/slides/slide7.xml" Id="R2626e3f72231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7c92f9fb2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51021aeb4950" /><Relationship Type="http://schemas.openxmlformats.org/officeDocument/2006/relationships/theme" Target="/ppt/slideMasters/theme/theme1.xml" Id="R1d817047238c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051021aeb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2b1a117e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4edde8c43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86c3f6b7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305e2a6a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7be91db14f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aee9ec3d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6feb0c434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