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27d5db882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0f06441824904"/>
  </p:sldMasterIdLst>
  <p:sldIdLst>
    <p:sldId xmlns:r="http://schemas.openxmlformats.org/officeDocument/2006/relationships" id="256" r:id="Rf1fa1b87be7b47c3"/>
    <p:sldId xmlns:r="http://schemas.openxmlformats.org/officeDocument/2006/relationships" id="257" r:id="R78a1c5ba36224d1e"/>
    <p:sldId xmlns:r="http://schemas.openxmlformats.org/officeDocument/2006/relationships" id="258" r:id="R1bfc7b51bb3a442d"/>
    <p:sldId xmlns:r="http://schemas.openxmlformats.org/officeDocument/2006/relationships" id="259" r:id="R327965680b654e3e"/>
    <p:sldId xmlns:r="http://schemas.openxmlformats.org/officeDocument/2006/relationships" id="260" r:id="Rcd71190e9f7c4687"/>
    <p:sldId xmlns:r="http://schemas.openxmlformats.org/officeDocument/2006/relationships" id="261" r:id="R07e99563aa05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0f06441824904" /><Relationship Type="http://schemas.openxmlformats.org/officeDocument/2006/relationships/slide" Target="/ppt/slides/slide1.xml" Id="Rf1fa1b87be7b47c3" /><Relationship Type="http://schemas.openxmlformats.org/officeDocument/2006/relationships/slide" Target="/ppt/slides/slide2.xml" Id="R78a1c5ba36224d1e" /><Relationship Type="http://schemas.openxmlformats.org/officeDocument/2006/relationships/slide" Target="/ppt/slides/slide3.xml" Id="R1bfc7b51bb3a442d" /><Relationship Type="http://schemas.openxmlformats.org/officeDocument/2006/relationships/slide" Target="/ppt/slides/slide4.xml" Id="R327965680b654e3e" /><Relationship Type="http://schemas.openxmlformats.org/officeDocument/2006/relationships/slide" Target="/ppt/slides/slide5.xml" Id="Rcd71190e9f7c4687" /><Relationship Type="http://schemas.openxmlformats.org/officeDocument/2006/relationships/slide" Target="/ppt/slides/slide6.xml" Id="R07e99563aa05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907693437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32c91bac24ab1" /><Relationship Type="http://schemas.openxmlformats.org/officeDocument/2006/relationships/theme" Target="/ppt/slideMasters/theme/theme1.xml" Id="R3adb0f55ac48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32c91bac2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7380d775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3b9f1817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41de0d2a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87dd994b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eba71c6d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fe4528cb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