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e65242777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2f0fa31549470c"/>
  </p:sldMasterIdLst>
  <p:sldIdLst>
    <p:sldId xmlns:r="http://schemas.openxmlformats.org/officeDocument/2006/relationships" id="256" r:id="Rd16a8335f6524ef4"/>
    <p:sldId xmlns:r="http://schemas.openxmlformats.org/officeDocument/2006/relationships" id="257" r:id="Rb494f505741f44ce"/>
    <p:sldId xmlns:r="http://schemas.openxmlformats.org/officeDocument/2006/relationships" id="258" r:id="R2f57f9fb17674e75"/>
    <p:sldId xmlns:r="http://schemas.openxmlformats.org/officeDocument/2006/relationships" id="259" r:id="R3086e88d1bd64bea"/>
    <p:sldId xmlns:r="http://schemas.openxmlformats.org/officeDocument/2006/relationships" id="260" r:id="Rdfefcca3d6a142d3"/>
    <p:sldId xmlns:r="http://schemas.openxmlformats.org/officeDocument/2006/relationships" id="261" r:id="R55f4d770e5cc4ea0"/>
    <p:sldId xmlns:r="http://schemas.openxmlformats.org/officeDocument/2006/relationships" id="262" r:id="Raade75cdb5e8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f0fa31549470c" /><Relationship Type="http://schemas.openxmlformats.org/officeDocument/2006/relationships/slide" Target="/ppt/slides/slide1.xml" Id="Rd16a8335f6524ef4" /><Relationship Type="http://schemas.openxmlformats.org/officeDocument/2006/relationships/slide" Target="/ppt/slides/slide2.xml" Id="Rb494f505741f44ce" /><Relationship Type="http://schemas.openxmlformats.org/officeDocument/2006/relationships/slide" Target="/ppt/slides/slide3.xml" Id="R2f57f9fb17674e75" /><Relationship Type="http://schemas.openxmlformats.org/officeDocument/2006/relationships/slide" Target="/ppt/slides/slide4.xml" Id="R3086e88d1bd64bea" /><Relationship Type="http://schemas.openxmlformats.org/officeDocument/2006/relationships/slide" Target="/ppt/slides/slide5.xml" Id="Rdfefcca3d6a142d3" /><Relationship Type="http://schemas.openxmlformats.org/officeDocument/2006/relationships/slide" Target="/ppt/slides/slide6.xml" Id="R55f4d770e5cc4ea0" /><Relationship Type="http://schemas.openxmlformats.org/officeDocument/2006/relationships/slide" Target="/ppt/slides/slide7.xml" Id="Raade75cdb5e8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40593b56d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ba8689214086" /><Relationship Type="http://schemas.openxmlformats.org/officeDocument/2006/relationships/theme" Target="/ppt/slideMasters/theme/theme1.xml" Id="Ra5927d9d8ddc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5ba868921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2820eb904b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ed548a47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b7b15fb0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79eab827c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328339a61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a301cd07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7b6b78310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FIKAN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43 421 866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Røed, Linaaes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62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FIKAN AS</a:t>
            </a:r>
          </a:p>
        </p:txBody>
      </p:sp>
    </p:spTree>
  </p:cSld>
  <p:clrMapOvr>
    <a:masterClrMapping xmlns:a="http://schemas.openxmlformats.org/drawingml/2006/main"/>
  </p:clrMapOvr>
</p:sld>
</file>