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66a000630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a936b26584e8a"/>
  </p:sldMasterIdLst>
  <p:sldIdLst>
    <p:sldId xmlns:r="http://schemas.openxmlformats.org/officeDocument/2006/relationships" id="256" r:id="R2e13957d14ab4dbf"/>
    <p:sldId xmlns:r="http://schemas.openxmlformats.org/officeDocument/2006/relationships" id="257" r:id="Rfa12ea9f538f4c09"/>
    <p:sldId xmlns:r="http://schemas.openxmlformats.org/officeDocument/2006/relationships" id="258" r:id="R7379d97bf6844c4d"/>
    <p:sldId xmlns:r="http://schemas.openxmlformats.org/officeDocument/2006/relationships" id="259" r:id="Rddc31440c0b4402f"/>
    <p:sldId xmlns:r="http://schemas.openxmlformats.org/officeDocument/2006/relationships" id="260" r:id="R3df4bb0d2af94525"/>
    <p:sldId xmlns:r="http://schemas.openxmlformats.org/officeDocument/2006/relationships" id="261" r:id="Red7e04adee6248b1"/>
    <p:sldId xmlns:r="http://schemas.openxmlformats.org/officeDocument/2006/relationships" id="262" r:id="R77a536d217b5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a936b26584e8a" /><Relationship Type="http://schemas.openxmlformats.org/officeDocument/2006/relationships/slide" Target="/ppt/slides/slide1.xml" Id="R2e13957d14ab4dbf" /><Relationship Type="http://schemas.openxmlformats.org/officeDocument/2006/relationships/slide" Target="/ppt/slides/slide2.xml" Id="Rfa12ea9f538f4c09" /><Relationship Type="http://schemas.openxmlformats.org/officeDocument/2006/relationships/slide" Target="/ppt/slides/slide3.xml" Id="R7379d97bf6844c4d" /><Relationship Type="http://schemas.openxmlformats.org/officeDocument/2006/relationships/slide" Target="/ppt/slides/slide4.xml" Id="Rddc31440c0b4402f" /><Relationship Type="http://schemas.openxmlformats.org/officeDocument/2006/relationships/slide" Target="/ppt/slides/slide5.xml" Id="R3df4bb0d2af94525" /><Relationship Type="http://schemas.openxmlformats.org/officeDocument/2006/relationships/slide" Target="/ppt/slides/slide6.xml" Id="Red7e04adee6248b1" /><Relationship Type="http://schemas.openxmlformats.org/officeDocument/2006/relationships/slide" Target="/ppt/slides/slide7.xml" Id="R77a536d217b5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cd97a3eb3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b657a7b54c61" /><Relationship Type="http://schemas.openxmlformats.org/officeDocument/2006/relationships/theme" Target="/ppt/slideMasters/theme/theme1.xml" Id="R9f2155d8af11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0b657a7b5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877fef8e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d8b65877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018b50461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b27615cf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6ceb5576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93236f75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f061445e6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