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3cf6409d6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7486bfcec4efc"/>
  </p:sldMasterIdLst>
  <p:sldIdLst>
    <p:sldId xmlns:r="http://schemas.openxmlformats.org/officeDocument/2006/relationships" id="256" r:id="R82edc3a44e0444ef"/>
    <p:sldId xmlns:r="http://schemas.openxmlformats.org/officeDocument/2006/relationships" id="257" r:id="R467d68cb98314e2c"/>
    <p:sldId xmlns:r="http://schemas.openxmlformats.org/officeDocument/2006/relationships" id="258" r:id="R8a60aa563d404d12"/>
    <p:sldId xmlns:r="http://schemas.openxmlformats.org/officeDocument/2006/relationships" id="259" r:id="R2e2ca5213e2f4700"/>
    <p:sldId xmlns:r="http://schemas.openxmlformats.org/officeDocument/2006/relationships" id="260" r:id="Rd29d4a8bfc284e23"/>
    <p:sldId xmlns:r="http://schemas.openxmlformats.org/officeDocument/2006/relationships" id="261" r:id="R30b84e8022064ab0"/>
    <p:sldId xmlns:r="http://schemas.openxmlformats.org/officeDocument/2006/relationships" id="262" r:id="R5a2d5820b79e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7486bfcec4efc" /><Relationship Type="http://schemas.openxmlformats.org/officeDocument/2006/relationships/slide" Target="/ppt/slides/slide1.xml" Id="R82edc3a44e0444ef" /><Relationship Type="http://schemas.openxmlformats.org/officeDocument/2006/relationships/slide" Target="/ppt/slides/slide2.xml" Id="R467d68cb98314e2c" /><Relationship Type="http://schemas.openxmlformats.org/officeDocument/2006/relationships/slide" Target="/ppt/slides/slide3.xml" Id="R8a60aa563d404d12" /><Relationship Type="http://schemas.openxmlformats.org/officeDocument/2006/relationships/slide" Target="/ppt/slides/slide4.xml" Id="R2e2ca5213e2f4700" /><Relationship Type="http://schemas.openxmlformats.org/officeDocument/2006/relationships/slide" Target="/ppt/slides/slide5.xml" Id="Rd29d4a8bfc284e23" /><Relationship Type="http://schemas.openxmlformats.org/officeDocument/2006/relationships/slide" Target="/ppt/slides/slide6.xml" Id="R30b84e8022064ab0" /><Relationship Type="http://schemas.openxmlformats.org/officeDocument/2006/relationships/slide" Target="/ppt/slides/slide7.xml" Id="R5a2d5820b79e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e3da256e9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6d14d830422c" /><Relationship Type="http://schemas.openxmlformats.org/officeDocument/2006/relationships/theme" Target="/ppt/slideMasters/theme/theme1.xml" Id="R4a85b27e11f7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26d14d830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8c9f050b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9c09b14f3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c804883c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7b6fd59d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dd7da731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b06d2cd7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00e0dc95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