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205a3b9f4941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c624ad312144b6"/>
  </p:sldMasterIdLst>
  <p:sldIdLst>
    <p:sldId xmlns:r="http://schemas.openxmlformats.org/officeDocument/2006/relationships" id="256" r:id="R8295b2c1d63341cd"/>
    <p:sldId xmlns:r="http://schemas.openxmlformats.org/officeDocument/2006/relationships" id="257" r:id="R16b54e45b9a44ee7"/>
    <p:sldId xmlns:r="http://schemas.openxmlformats.org/officeDocument/2006/relationships" id="258" r:id="R536ac4972e034093"/>
    <p:sldId xmlns:r="http://schemas.openxmlformats.org/officeDocument/2006/relationships" id="259" r:id="Redeb08014766472c"/>
    <p:sldId xmlns:r="http://schemas.openxmlformats.org/officeDocument/2006/relationships" id="260" r:id="R776d6c79fa1041bd"/>
    <p:sldId xmlns:r="http://schemas.openxmlformats.org/officeDocument/2006/relationships" id="261" r:id="R5460424698da4773"/>
    <p:sldId xmlns:r="http://schemas.openxmlformats.org/officeDocument/2006/relationships" id="262" r:id="R3f7be04c7e0f48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c624ad312144b6" /><Relationship Type="http://schemas.openxmlformats.org/officeDocument/2006/relationships/slide" Target="/ppt/slides/slide1.xml" Id="R8295b2c1d63341cd" /><Relationship Type="http://schemas.openxmlformats.org/officeDocument/2006/relationships/slide" Target="/ppt/slides/slide2.xml" Id="R16b54e45b9a44ee7" /><Relationship Type="http://schemas.openxmlformats.org/officeDocument/2006/relationships/slide" Target="/ppt/slides/slide3.xml" Id="R536ac4972e034093" /><Relationship Type="http://schemas.openxmlformats.org/officeDocument/2006/relationships/slide" Target="/ppt/slides/slide4.xml" Id="Redeb08014766472c" /><Relationship Type="http://schemas.openxmlformats.org/officeDocument/2006/relationships/slide" Target="/ppt/slides/slide5.xml" Id="R776d6c79fa1041bd" /><Relationship Type="http://schemas.openxmlformats.org/officeDocument/2006/relationships/slide" Target="/ppt/slides/slide6.xml" Id="R5460424698da4773" /><Relationship Type="http://schemas.openxmlformats.org/officeDocument/2006/relationships/slide" Target="/ppt/slides/slide7.xml" Id="R3f7be04c7e0f48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4f632da5e647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3b0952532a4c57" /><Relationship Type="http://schemas.openxmlformats.org/officeDocument/2006/relationships/theme" Target="/ppt/slideMasters/theme/theme1.xml" Id="R44ea91e501ec49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3b0952532a4c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07d749519a43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a8835fba9d48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5bbd6c4e904d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ed6ef403c54d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fc62150ead44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61fc3bb454f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f9d707b4e44f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NORDIC GROUP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NORDIC GROUP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78 734 162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7 042 008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1 787 111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214 419 718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959 851 830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 CAO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Christies gate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55 87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988 694 010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GROUP HOLDING AS</a:t>
            </a:r>
          </a:p>
        </p:txBody>
      </p:sp>
    </p:spTree>
  </p:cSld>
  <p:clrMapOvr>
    <a:masterClrMapping xmlns:a="http://schemas.openxmlformats.org/drawingml/2006/main"/>
  </p:clrMapOvr>
</p:sld>
</file>