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c2a732346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8a30709304fbf"/>
  </p:sldMasterIdLst>
  <p:sldIdLst>
    <p:sldId xmlns:r="http://schemas.openxmlformats.org/officeDocument/2006/relationships" id="256" r:id="Rfdf9de8642304b88"/>
    <p:sldId xmlns:r="http://schemas.openxmlformats.org/officeDocument/2006/relationships" id="257" r:id="Rab63019afcf14b1e"/>
    <p:sldId xmlns:r="http://schemas.openxmlformats.org/officeDocument/2006/relationships" id="258" r:id="R3f55b9e877af4dd0"/>
    <p:sldId xmlns:r="http://schemas.openxmlformats.org/officeDocument/2006/relationships" id="259" r:id="R56577a2e16c1456d"/>
    <p:sldId xmlns:r="http://schemas.openxmlformats.org/officeDocument/2006/relationships" id="260" r:id="R5839cdc4b16c42b4"/>
    <p:sldId xmlns:r="http://schemas.openxmlformats.org/officeDocument/2006/relationships" id="261" r:id="R890611f599ab403e"/>
    <p:sldId xmlns:r="http://schemas.openxmlformats.org/officeDocument/2006/relationships" id="262" r:id="R16aac250d277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8a30709304fbf" /><Relationship Type="http://schemas.openxmlformats.org/officeDocument/2006/relationships/slide" Target="/ppt/slides/slide1.xml" Id="Rfdf9de8642304b88" /><Relationship Type="http://schemas.openxmlformats.org/officeDocument/2006/relationships/slide" Target="/ppt/slides/slide2.xml" Id="Rab63019afcf14b1e" /><Relationship Type="http://schemas.openxmlformats.org/officeDocument/2006/relationships/slide" Target="/ppt/slides/slide3.xml" Id="R3f55b9e877af4dd0" /><Relationship Type="http://schemas.openxmlformats.org/officeDocument/2006/relationships/slide" Target="/ppt/slides/slide4.xml" Id="R56577a2e16c1456d" /><Relationship Type="http://schemas.openxmlformats.org/officeDocument/2006/relationships/slide" Target="/ppt/slides/slide5.xml" Id="R5839cdc4b16c42b4" /><Relationship Type="http://schemas.openxmlformats.org/officeDocument/2006/relationships/slide" Target="/ppt/slides/slide6.xml" Id="R890611f599ab403e" /><Relationship Type="http://schemas.openxmlformats.org/officeDocument/2006/relationships/slide" Target="/ppt/slides/slide7.xml" Id="R16aac250d277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dbeafb60d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b3312a9be4f61" /><Relationship Type="http://schemas.openxmlformats.org/officeDocument/2006/relationships/theme" Target="/ppt/slideMasters/theme/theme1.xml" Id="Ra70634198617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b3312a9be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88a3a63c6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68c88978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c571ec9b3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b9bd31f6c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3387fa431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be208729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fc53b5589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64 466 155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FREDERIK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