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8f0f06f7d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555de27dd4d18"/>
  </p:sldMasterIdLst>
  <p:sldIdLst>
    <p:sldId xmlns:r="http://schemas.openxmlformats.org/officeDocument/2006/relationships" id="256" r:id="Re1cd53ac86754b10"/>
    <p:sldId xmlns:r="http://schemas.openxmlformats.org/officeDocument/2006/relationships" id="257" r:id="Rceda1a8cc076466b"/>
    <p:sldId xmlns:r="http://schemas.openxmlformats.org/officeDocument/2006/relationships" id="258" r:id="R7dcf8ec8962a459d"/>
    <p:sldId xmlns:r="http://schemas.openxmlformats.org/officeDocument/2006/relationships" id="259" r:id="Rbca63134367946bd"/>
    <p:sldId xmlns:r="http://schemas.openxmlformats.org/officeDocument/2006/relationships" id="260" r:id="Rf336b69e7cc640b8"/>
    <p:sldId xmlns:r="http://schemas.openxmlformats.org/officeDocument/2006/relationships" id="261" r:id="Re2035624485b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555de27dd4d18" /><Relationship Type="http://schemas.openxmlformats.org/officeDocument/2006/relationships/slide" Target="/ppt/slides/slide1.xml" Id="Re1cd53ac86754b10" /><Relationship Type="http://schemas.openxmlformats.org/officeDocument/2006/relationships/slide" Target="/ppt/slides/slide2.xml" Id="Rceda1a8cc076466b" /><Relationship Type="http://schemas.openxmlformats.org/officeDocument/2006/relationships/slide" Target="/ppt/slides/slide3.xml" Id="R7dcf8ec8962a459d" /><Relationship Type="http://schemas.openxmlformats.org/officeDocument/2006/relationships/slide" Target="/ppt/slides/slide4.xml" Id="Rbca63134367946bd" /><Relationship Type="http://schemas.openxmlformats.org/officeDocument/2006/relationships/slide" Target="/ppt/slides/slide5.xml" Id="Rf336b69e7cc640b8" /><Relationship Type="http://schemas.openxmlformats.org/officeDocument/2006/relationships/slide" Target="/ppt/slides/slide6.xml" Id="Re2035624485b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09833049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b42bc66be4c06" /><Relationship Type="http://schemas.openxmlformats.org/officeDocument/2006/relationships/theme" Target="/ppt/slideMasters/theme/theme1.xml" Id="R37b25d1386cd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b42bc66be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40f99b95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29deb164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b6d5098a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e867dde2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83e7f727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0fb84f08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