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26891e33564c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55d4923faa4b1b"/>
  </p:sldMasterIdLst>
  <p:sldIdLst>
    <p:sldId xmlns:r="http://schemas.openxmlformats.org/officeDocument/2006/relationships" id="256" r:id="R0dbf6dff50fa4bcd"/>
    <p:sldId xmlns:r="http://schemas.openxmlformats.org/officeDocument/2006/relationships" id="257" r:id="R06d6840cf9194d17"/>
    <p:sldId xmlns:r="http://schemas.openxmlformats.org/officeDocument/2006/relationships" id="258" r:id="Re919de430d474399"/>
    <p:sldId xmlns:r="http://schemas.openxmlformats.org/officeDocument/2006/relationships" id="259" r:id="Rc9ecc28519a84f9c"/>
    <p:sldId xmlns:r="http://schemas.openxmlformats.org/officeDocument/2006/relationships" id="260" r:id="Rce678c89c3eb4b73"/>
    <p:sldId xmlns:r="http://schemas.openxmlformats.org/officeDocument/2006/relationships" id="261" r:id="Rcd38d812001849fe"/>
    <p:sldId xmlns:r="http://schemas.openxmlformats.org/officeDocument/2006/relationships" id="262" r:id="Rf1f0ee8a6d1645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5d4923faa4b1b" /><Relationship Type="http://schemas.openxmlformats.org/officeDocument/2006/relationships/slide" Target="/ppt/slides/slide1.xml" Id="R0dbf6dff50fa4bcd" /><Relationship Type="http://schemas.openxmlformats.org/officeDocument/2006/relationships/slide" Target="/ppt/slides/slide2.xml" Id="R06d6840cf9194d17" /><Relationship Type="http://schemas.openxmlformats.org/officeDocument/2006/relationships/slide" Target="/ppt/slides/slide3.xml" Id="Re919de430d474399" /><Relationship Type="http://schemas.openxmlformats.org/officeDocument/2006/relationships/slide" Target="/ppt/slides/slide4.xml" Id="Rc9ecc28519a84f9c" /><Relationship Type="http://schemas.openxmlformats.org/officeDocument/2006/relationships/slide" Target="/ppt/slides/slide5.xml" Id="Rce678c89c3eb4b73" /><Relationship Type="http://schemas.openxmlformats.org/officeDocument/2006/relationships/slide" Target="/ppt/slides/slide6.xml" Id="Rcd38d812001849fe" /><Relationship Type="http://schemas.openxmlformats.org/officeDocument/2006/relationships/slide" Target="/ppt/slides/slide7.xml" Id="Rf1f0ee8a6d1645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6711dd274640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099e9b03b42d1" /><Relationship Type="http://schemas.openxmlformats.org/officeDocument/2006/relationships/theme" Target="/ppt/slideMasters/theme/theme1.xml" Id="R4eb532a73f0d4b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5099e9b03b42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147be1a3d4d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dbda3774849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8988df93542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9d126d4454d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9855c426840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df2a2e94543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b1cca0f7e47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MØRK HANSEN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MØRK HANSEN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−175 477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6 434 846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10 247 023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JMC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KRISTOFFER MØRK 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Mørk Hansen, Solveien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988 657 921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