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6c9b356c7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f6fcf2bfd4d1a"/>
  </p:sldMasterIdLst>
  <p:sldIdLst>
    <p:sldId xmlns:r="http://schemas.openxmlformats.org/officeDocument/2006/relationships" id="256" r:id="R68b9b2408d0145b6"/>
    <p:sldId xmlns:r="http://schemas.openxmlformats.org/officeDocument/2006/relationships" id="257" r:id="R4d580d2cb0324931"/>
    <p:sldId xmlns:r="http://schemas.openxmlformats.org/officeDocument/2006/relationships" id="258" r:id="R75d6d8352dd14caf"/>
    <p:sldId xmlns:r="http://schemas.openxmlformats.org/officeDocument/2006/relationships" id="259" r:id="R93c731e4677e4923"/>
    <p:sldId xmlns:r="http://schemas.openxmlformats.org/officeDocument/2006/relationships" id="260" r:id="R860e024678cf49af"/>
    <p:sldId xmlns:r="http://schemas.openxmlformats.org/officeDocument/2006/relationships" id="261" r:id="R0ba70585114e4d09"/>
    <p:sldId xmlns:r="http://schemas.openxmlformats.org/officeDocument/2006/relationships" id="262" r:id="R2b420193615f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f6fcf2bfd4d1a" /><Relationship Type="http://schemas.openxmlformats.org/officeDocument/2006/relationships/slide" Target="/ppt/slides/slide1.xml" Id="R68b9b2408d0145b6" /><Relationship Type="http://schemas.openxmlformats.org/officeDocument/2006/relationships/slide" Target="/ppt/slides/slide2.xml" Id="R4d580d2cb0324931" /><Relationship Type="http://schemas.openxmlformats.org/officeDocument/2006/relationships/slide" Target="/ppt/slides/slide3.xml" Id="R75d6d8352dd14caf" /><Relationship Type="http://schemas.openxmlformats.org/officeDocument/2006/relationships/slide" Target="/ppt/slides/slide4.xml" Id="R93c731e4677e4923" /><Relationship Type="http://schemas.openxmlformats.org/officeDocument/2006/relationships/slide" Target="/ppt/slides/slide5.xml" Id="R860e024678cf49af" /><Relationship Type="http://schemas.openxmlformats.org/officeDocument/2006/relationships/slide" Target="/ppt/slides/slide6.xml" Id="R0ba70585114e4d09" /><Relationship Type="http://schemas.openxmlformats.org/officeDocument/2006/relationships/slide" Target="/ppt/slides/slide7.xml" Id="R2b420193615f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be24f0a07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8b8b8124463e" /><Relationship Type="http://schemas.openxmlformats.org/officeDocument/2006/relationships/theme" Target="/ppt/slideMasters/theme/theme1.xml" Id="R74838584f9aa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78b8b8124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00ea85162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dcd7e007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eeda5134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07b426e6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1b48517a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8e954686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a5e9e6ed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AASTA RØED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ANDERS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KAJA RØED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KAROLINE ELVIRA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