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89ca66fca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976b40bfa4c31"/>
  </p:sldMasterIdLst>
  <p:sldIdLst>
    <p:sldId xmlns:r="http://schemas.openxmlformats.org/officeDocument/2006/relationships" id="256" r:id="Rdd026a056b86406e"/>
    <p:sldId xmlns:r="http://schemas.openxmlformats.org/officeDocument/2006/relationships" id="257" r:id="R9eed79e105034783"/>
    <p:sldId xmlns:r="http://schemas.openxmlformats.org/officeDocument/2006/relationships" id="258" r:id="R1f8e519155b2419d"/>
    <p:sldId xmlns:r="http://schemas.openxmlformats.org/officeDocument/2006/relationships" id="259" r:id="Raadd20bb60294e03"/>
    <p:sldId xmlns:r="http://schemas.openxmlformats.org/officeDocument/2006/relationships" id="260" r:id="R3dab70ead3ba4c2c"/>
    <p:sldId xmlns:r="http://schemas.openxmlformats.org/officeDocument/2006/relationships" id="261" r:id="R64a789b618af4b01"/>
    <p:sldId xmlns:r="http://schemas.openxmlformats.org/officeDocument/2006/relationships" id="262" r:id="R7188f8dcff91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976b40bfa4c31" /><Relationship Type="http://schemas.openxmlformats.org/officeDocument/2006/relationships/slide" Target="/ppt/slides/slide1.xml" Id="Rdd026a056b86406e" /><Relationship Type="http://schemas.openxmlformats.org/officeDocument/2006/relationships/slide" Target="/ppt/slides/slide2.xml" Id="R9eed79e105034783" /><Relationship Type="http://schemas.openxmlformats.org/officeDocument/2006/relationships/slide" Target="/ppt/slides/slide3.xml" Id="R1f8e519155b2419d" /><Relationship Type="http://schemas.openxmlformats.org/officeDocument/2006/relationships/slide" Target="/ppt/slides/slide4.xml" Id="Raadd20bb60294e03" /><Relationship Type="http://schemas.openxmlformats.org/officeDocument/2006/relationships/slide" Target="/ppt/slides/slide5.xml" Id="R3dab70ead3ba4c2c" /><Relationship Type="http://schemas.openxmlformats.org/officeDocument/2006/relationships/slide" Target="/ppt/slides/slide6.xml" Id="R64a789b618af4b01" /><Relationship Type="http://schemas.openxmlformats.org/officeDocument/2006/relationships/slide" Target="/ppt/slides/slide7.xml" Id="R7188f8dcff91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4f81d97a5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d82ea0d3a4ae7" /><Relationship Type="http://schemas.openxmlformats.org/officeDocument/2006/relationships/theme" Target="/ppt/slideMasters/theme/theme1.xml" Id="R37cea1825cff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d82ea0d3a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e96a3e6d0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dfc94df39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cdaa31ff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74f8391fe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ea3946ee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918616cb2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bc927512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