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ace6cdb19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b7e57d7d8499b"/>
  </p:sldMasterIdLst>
  <p:sldIdLst>
    <p:sldId xmlns:r="http://schemas.openxmlformats.org/officeDocument/2006/relationships" id="256" r:id="R9ed69a99ae0b4f66"/>
    <p:sldId xmlns:r="http://schemas.openxmlformats.org/officeDocument/2006/relationships" id="257" r:id="Rbf42fdb1e3b74ee9"/>
    <p:sldId xmlns:r="http://schemas.openxmlformats.org/officeDocument/2006/relationships" id="258" r:id="Rcf750f01abd84acc"/>
    <p:sldId xmlns:r="http://schemas.openxmlformats.org/officeDocument/2006/relationships" id="259" r:id="R8fa422c0e63c4b5a"/>
    <p:sldId xmlns:r="http://schemas.openxmlformats.org/officeDocument/2006/relationships" id="260" r:id="Rd952bdd4b1234e70"/>
    <p:sldId xmlns:r="http://schemas.openxmlformats.org/officeDocument/2006/relationships" id="261" r:id="R573de452768442ba"/>
    <p:sldId xmlns:r="http://schemas.openxmlformats.org/officeDocument/2006/relationships" id="262" r:id="R5519c93e6a64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b7e57d7d8499b" /><Relationship Type="http://schemas.openxmlformats.org/officeDocument/2006/relationships/slide" Target="/ppt/slides/slide1.xml" Id="R9ed69a99ae0b4f66" /><Relationship Type="http://schemas.openxmlformats.org/officeDocument/2006/relationships/slide" Target="/ppt/slides/slide2.xml" Id="Rbf42fdb1e3b74ee9" /><Relationship Type="http://schemas.openxmlformats.org/officeDocument/2006/relationships/slide" Target="/ppt/slides/slide3.xml" Id="Rcf750f01abd84acc" /><Relationship Type="http://schemas.openxmlformats.org/officeDocument/2006/relationships/slide" Target="/ppt/slides/slide4.xml" Id="R8fa422c0e63c4b5a" /><Relationship Type="http://schemas.openxmlformats.org/officeDocument/2006/relationships/slide" Target="/ppt/slides/slide5.xml" Id="Rd952bdd4b1234e70" /><Relationship Type="http://schemas.openxmlformats.org/officeDocument/2006/relationships/slide" Target="/ppt/slides/slide6.xml" Id="R573de452768442ba" /><Relationship Type="http://schemas.openxmlformats.org/officeDocument/2006/relationships/slide" Target="/ppt/slides/slide7.xml" Id="R5519c93e6a64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e57f4d4ee4f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716bdfa4e4a9d" /><Relationship Type="http://schemas.openxmlformats.org/officeDocument/2006/relationships/theme" Target="/ppt/slideMasters/theme/theme1.xml" Id="R918f7e5ec1bb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716bdfa4e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cfa47a7df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76d9fc8c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8a41446dd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7d5f2fdf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2f7135f89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df7d634e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67ef3cd2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25 672 332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16,8 %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Rishalla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16 38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