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fb692e7d7a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10bfe0d02b4846"/>
  </p:sldMasterIdLst>
  <p:sldIdLst>
    <p:sldId xmlns:r="http://schemas.openxmlformats.org/officeDocument/2006/relationships" id="256" r:id="R9183748765884a32"/>
    <p:sldId xmlns:r="http://schemas.openxmlformats.org/officeDocument/2006/relationships" id="257" r:id="R824f95360d4f4749"/>
    <p:sldId xmlns:r="http://schemas.openxmlformats.org/officeDocument/2006/relationships" id="258" r:id="R935be7ef84514392"/>
    <p:sldId xmlns:r="http://schemas.openxmlformats.org/officeDocument/2006/relationships" id="259" r:id="R912e83f313364403"/>
    <p:sldId xmlns:r="http://schemas.openxmlformats.org/officeDocument/2006/relationships" id="260" r:id="R778eebc7a962493a"/>
    <p:sldId xmlns:r="http://schemas.openxmlformats.org/officeDocument/2006/relationships" id="261" r:id="R9d12adfca07c4416"/>
    <p:sldId xmlns:r="http://schemas.openxmlformats.org/officeDocument/2006/relationships" id="262" r:id="Ra9fc6ef4aa0145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0bfe0d02b4846" /><Relationship Type="http://schemas.openxmlformats.org/officeDocument/2006/relationships/slide" Target="/ppt/slides/slide1.xml" Id="R9183748765884a32" /><Relationship Type="http://schemas.openxmlformats.org/officeDocument/2006/relationships/slide" Target="/ppt/slides/slide2.xml" Id="R824f95360d4f4749" /><Relationship Type="http://schemas.openxmlformats.org/officeDocument/2006/relationships/slide" Target="/ppt/slides/slide3.xml" Id="R935be7ef84514392" /><Relationship Type="http://schemas.openxmlformats.org/officeDocument/2006/relationships/slide" Target="/ppt/slides/slide4.xml" Id="R912e83f313364403" /><Relationship Type="http://schemas.openxmlformats.org/officeDocument/2006/relationships/slide" Target="/ppt/slides/slide5.xml" Id="R778eebc7a962493a" /><Relationship Type="http://schemas.openxmlformats.org/officeDocument/2006/relationships/slide" Target="/ppt/slides/slide6.xml" Id="R9d12adfca07c4416" /><Relationship Type="http://schemas.openxmlformats.org/officeDocument/2006/relationships/slide" Target="/ppt/slides/slide7.xml" Id="Ra9fc6ef4aa0145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0a0d74af54e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2cd185f8b4845" /><Relationship Type="http://schemas.openxmlformats.org/officeDocument/2006/relationships/theme" Target="/ppt/slideMasters/theme/theme1.xml" Id="Rcb9c29c2b2dc42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82cd185f8b48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f0c3df42e40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802e3e7bf4f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30f52a5a648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af69c83174b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dd288805c4f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a37b470f145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b11ca4b9341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CAMPITOR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CAMPITOR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62 095 349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62 743 503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 TØRRES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Mjåvannstoppen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