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7e44a600da4e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c8dc1466174d27"/>
  </p:sldMasterIdLst>
  <p:sldIdLst>
    <p:sldId xmlns:r="http://schemas.openxmlformats.org/officeDocument/2006/relationships" id="256" r:id="R3efd164d901a4c6d"/>
    <p:sldId xmlns:r="http://schemas.openxmlformats.org/officeDocument/2006/relationships" id="257" r:id="R2794bd21a1934ad8"/>
    <p:sldId xmlns:r="http://schemas.openxmlformats.org/officeDocument/2006/relationships" id="258" r:id="Re6a07348a73c4501"/>
    <p:sldId xmlns:r="http://schemas.openxmlformats.org/officeDocument/2006/relationships" id="259" r:id="Re2fd9eca04e64856"/>
    <p:sldId xmlns:r="http://schemas.openxmlformats.org/officeDocument/2006/relationships" id="260" r:id="R745e3cf61b9a482b"/>
    <p:sldId xmlns:r="http://schemas.openxmlformats.org/officeDocument/2006/relationships" id="261" r:id="R44630ca2f60d44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8dc1466174d27" /><Relationship Type="http://schemas.openxmlformats.org/officeDocument/2006/relationships/slide" Target="/ppt/slides/slide1.xml" Id="R3efd164d901a4c6d" /><Relationship Type="http://schemas.openxmlformats.org/officeDocument/2006/relationships/slide" Target="/ppt/slides/slide2.xml" Id="R2794bd21a1934ad8" /><Relationship Type="http://schemas.openxmlformats.org/officeDocument/2006/relationships/slide" Target="/ppt/slides/slide3.xml" Id="Re6a07348a73c4501" /><Relationship Type="http://schemas.openxmlformats.org/officeDocument/2006/relationships/slide" Target="/ppt/slides/slide4.xml" Id="Re2fd9eca04e64856" /><Relationship Type="http://schemas.openxmlformats.org/officeDocument/2006/relationships/slide" Target="/ppt/slides/slide5.xml" Id="R745e3cf61b9a482b" /><Relationship Type="http://schemas.openxmlformats.org/officeDocument/2006/relationships/slide" Target="/ppt/slides/slide6.xml" Id="R44630ca2f60d44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6aeff792984e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3023f688b41f4" /><Relationship Type="http://schemas.openxmlformats.org/officeDocument/2006/relationships/theme" Target="/ppt/slideMasters/theme/theme1.xml" Id="Rc5b9d511f55448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b3023f688b41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fb369107c4a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24a3891d740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6989d956b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0de4425f146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ec6db0fb047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913fe966b44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CAMPITOR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Mjåvannstoppen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