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e9b3aac3f044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e915b57f274330"/>
  </p:sldMasterIdLst>
  <p:sldIdLst>
    <p:sldId xmlns:r="http://schemas.openxmlformats.org/officeDocument/2006/relationships" id="256" r:id="R1fc8f50bb7294bc4"/>
    <p:sldId xmlns:r="http://schemas.openxmlformats.org/officeDocument/2006/relationships" id="257" r:id="R86c1d858747344df"/>
    <p:sldId xmlns:r="http://schemas.openxmlformats.org/officeDocument/2006/relationships" id="258" r:id="R8c140e9c825f44b6"/>
    <p:sldId xmlns:r="http://schemas.openxmlformats.org/officeDocument/2006/relationships" id="259" r:id="R742d54e065cf437b"/>
    <p:sldId xmlns:r="http://schemas.openxmlformats.org/officeDocument/2006/relationships" id="260" r:id="Rcf1eb0b6a9cb4fe8"/>
    <p:sldId xmlns:r="http://schemas.openxmlformats.org/officeDocument/2006/relationships" id="261" r:id="Rb7f3a12b28ae4c14"/>
    <p:sldId xmlns:r="http://schemas.openxmlformats.org/officeDocument/2006/relationships" id="262" r:id="Ra2685d48594f4d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915b57f274330" /><Relationship Type="http://schemas.openxmlformats.org/officeDocument/2006/relationships/slide" Target="/ppt/slides/slide1.xml" Id="R1fc8f50bb7294bc4" /><Relationship Type="http://schemas.openxmlformats.org/officeDocument/2006/relationships/slide" Target="/ppt/slides/slide2.xml" Id="R86c1d858747344df" /><Relationship Type="http://schemas.openxmlformats.org/officeDocument/2006/relationships/slide" Target="/ppt/slides/slide3.xml" Id="R8c140e9c825f44b6" /><Relationship Type="http://schemas.openxmlformats.org/officeDocument/2006/relationships/slide" Target="/ppt/slides/slide4.xml" Id="R742d54e065cf437b" /><Relationship Type="http://schemas.openxmlformats.org/officeDocument/2006/relationships/slide" Target="/ppt/slides/slide5.xml" Id="Rcf1eb0b6a9cb4fe8" /><Relationship Type="http://schemas.openxmlformats.org/officeDocument/2006/relationships/slide" Target="/ppt/slides/slide6.xml" Id="Rb7f3a12b28ae4c14" /><Relationship Type="http://schemas.openxmlformats.org/officeDocument/2006/relationships/slide" Target="/ppt/slides/slide7.xml" Id="Ra2685d48594f4d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5fcad26714c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065e791da48b3" /><Relationship Type="http://schemas.openxmlformats.org/officeDocument/2006/relationships/theme" Target="/ppt/slideMasters/theme/theme1.xml" Id="R47fefa4fd33644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8065e791da48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d3fc00c21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e02ac91364f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2a40652e042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204e1c2584d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8365e35cc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25bca25d845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fb3c936b044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ICB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5 575 715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20 664 251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20 818 372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ELLEFSEN IRENE BRØVIG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Klipperveien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