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e6ecb6116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177b673b24ca9"/>
  </p:sldMasterIdLst>
  <p:sldIdLst>
    <p:sldId xmlns:r="http://schemas.openxmlformats.org/officeDocument/2006/relationships" id="256" r:id="R310ad0c967a9497a"/>
    <p:sldId xmlns:r="http://schemas.openxmlformats.org/officeDocument/2006/relationships" id="257" r:id="Rb53c4855572e4ad5"/>
    <p:sldId xmlns:r="http://schemas.openxmlformats.org/officeDocument/2006/relationships" id="258" r:id="R21559f3b96934e61"/>
    <p:sldId xmlns:r="http://schemas.openxmlformats.org/officeDocument/2006/relationships" id="259" r:id="R7c66483ba5c04054"/>
    <p:sldId xmlns:r="http://schemas.openxmlformats.org/officeDocument/2006/relationships" id="260" r:id="R6755f3de01ee42d1"/>
    <p:sldId xmlns:r="http://schemas.openxmlformats.org/officeDocument/2006/relationships" id="261" r:id="R04dd02b292fe41c1"/>
    <p:sldId xmlns:r="http://schemas.openxmlformats.org/officeDocument/2006/relationships" id="262" r:id="R9713afde609d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177b673b24ca9" /><Relationship Type="http://schemas.openxmlformats.org/officeDocument/2006/relationships/slide" Target="/ppt/slides/slide1.xml" Id="R310ad0c967a9497a" /><Relationship Type="http://schemas.openxmlformats.org/officeDocument/2006/relationships/slide" Target="/ppt/slides/slide2.xml" Id="Rb53c4855572e4ad5" /><Relationship Type="http://schemas.openxmlformats.org/officeDocument/2006/relationships/slide" Target="/ppt/slides/slide3.xml" Id="R21559f3b96934e61" /><Relationship Type="http://schemas.openxmlformats.org/officeDocument/2006/relationships/slide" Target="/ppt/slides/slide4.xml" Id="R7c66483ba5c04054" /><Relationship Type="http://schemas.openxmlformats.org/officeDocument/2006/relationships/slide" Target="/ppt/slides/slide5.xml" Id="R6755f3de01ee42d1" /><Relationship Type="http://schemas.openxmlformats.org/officeDocument/2006/relationships/slide" Target="/ppt/slides/slide6.xml" Id="R04dd02b292fe41c1" /><Relationship Type="http://schemas.openxmlformats.org/officeDocument/2006/relationships/slide" Target="/ppt/slides/slide7.xml" Id="R9713afde609d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2f43b043e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6cb6884a3479f" /><Relationship Type="http://schemas.openxmlformats.org/officeDocument/2006/relationships/theme" Target="/ppt/slideMasters/theme/theme1.xml" Id="Rdde5b556ceaa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6cb6884a3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55d490ec3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4d080a2b8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ba438f501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26414bf2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db44c66b0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00e736b82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e0cdd9a2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LINN KRISTIN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ÅSE LILL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RØISELAND KARIANNE B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