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f959d0a2b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59ff43ddf4165"/>
  </p:sldMasterIdLst>
  <p:sldIdLst>
    <p:sldId xmlns:r="http://schemas.openxmlformats.org/officeDocument/2006/relationships" id="256" r:id="R30a0249f06b341a2"/>
    <p:sldId xmlns:r="http://schemas.openxmlformats.org/officeDocument/2006/relationships" id="257" r:id="Rb04b76b42e3c41cc"/>
    <p:sldId xmlns:r="http://schemas.openxmlformats.org/officeDocument/2006/relationships" id="258" r:id="Rd49cdbb293ed44e7"/>
    <p:sldId xmlns:r="http://schemas.openxmlformats.org/officeDocument/2006/relationships" id="259" r:id="R0edf904e392b4a6c"/>
    <p:sldId xmlns:r="http://schemas.openxmlformats.org/officeDocument/2006/relationships" id="260" r:id="Rd7269abc423b414f"/>
    <p:sldId xmlns:r="http://schemas.openxmlformats.org/officeDocument/2006/relationships" id="261" r:id="R0b3e23f6d48d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59ff43ddf4165" /><Relationship Type="http://schemas.openxmlformats.org/officeDocument/2006/relationships/slide" Target="/ppt/slides/slide1.xml" Id="R30a0249f06b341a2" /><Relationship Type="http://schemas.openxmlformats.org/officeDocument/2006/relationships/slide" Target="/ppt/slides/slide2.xml" Id="Rb04b76b42e3c41cc" /><Relationship Type="http://schemas.openxmlformats.org/officeDocument/2006/relationships/slide" Target="/ppt/slides/slide3.xml" Id="Rd49cdbb293ed44e7" /><Relationship Type="http://schemas.openxmlformats.org/officeDocument/2006/relationships/slide" Target="/ppt/slides/slide4.xml" Id="R0edf904e392b4a6c" /><Relationship Type="http://schemas.openxmlformats.org/officeDocument/2006/relationships/slide" Target="/ppt/slides/slide5.xml" Id="Rd7269abc423b414f" /><Relationship Type="http://schemas.openxmlformats.org/officeDocument/2006/relationships/slide" Target="/ppt/slides/slide6.xml" Id="R0b3e23f6d48d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19ccdfaa8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7b9440b534e82" /><Relationship Type="http://schemas.openxmlformats.org/officeDocument/2006/relationships/theme" Target="/ppt/slideMasters/theme/theme1.xml" Id="R9712635e8b97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7b9440b53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1b7a50c4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215aa8ac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0e235198b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701207826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c4465e02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ff9139bb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