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d7fa5a162c46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3c9ef82cae4c14"/>
  </p:sldMasterIdLst>
  <p:sldIdLst>
    <p:sldId xmlns:r="http://schemas.openxmlformats.org/officeDocument/2006/relationships" id="256" r:id="R50852dcc182841dc"/>
    <p:sldId xmlns:r="http://schemas.openxmlformats.org/officeDocument/2006/relationships" id="257" r:id="Rc8adb125182a4830"/>
    <p:sldId xmlns:r="http://schemas.openxmlformats.org/officeDocument/2006/relationships" id="258" r:id="R72f4e74e62024375"/>
    <p:sldId xmlns:r="http://schemas.openxmlformats.org/officeDocument/2006/relationships" id="259" r:id="Rf1a1e528c2be43d1"/>
    <p:sldId xmlns:r="http://schemas.openxmlformats.org/officeDocument/2006/relationships" id="260" r:id="Rc269d7afe6a74ae8"/>
    <p:sldId xmlns:r="http://schemas.openxmlformats.org/officeDocument/2006/relationships" id="261" r:id="R7ff6f54b7cf44e13"/>
    <p:sldId xmlns:r="http://schemas.openxmlformats.org/officeDocument/2006/relationships" id="262" r:id="R6464315549244a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c9ef82cae4c14" /><Relationship Type="http://schemas.openxmlformats.org/officeDocument/2006/relationships/slide" Target="/ppt/slides/slide1.xml" Id="R50852dcc182841dc" /><Relationship Type="http://schemas.openxmlformats.org/officeDocument/2006/relationships/slide" Target="/ppt/slides/slide2.xml" Id="Rc8adb125182a4830" /><Relationship Type="http://schemas.openxmlformats.org/officeDocument/2006/relationships/slide" Target="/ppt/slides/slide3.xml" Id="R72f4e74e62024375" /><Relationship Type="http://schemas.openxmlformats.org/officeDocument/2006/relationships/slide" Target="/ppt/slides/slide4.xml" Id="Rf1a1e528c2be43d1" /><Relationship Type="http://schemas.openxmlformats.org/officeDocument/2006/relationships/slide" Target="/ppt/slides/slide5.xml" Id="Rc269d7afe6a74ae8" /><Relationship Type="http://schemas.openxmlformats.org/officeDocument/2006/relationships/slide" Target="/ppt/slides/slide6.xml" Id="R7ff6f54b7cf44e13" /><Relationship Type="http://schemas.openxmlformats.org/officeDocument/2006/relationships/slide" Target="/ppt/slides/slide7.xml" Id="R6464315549244a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a0943636a4e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38cc1219e4d65" /><Relationship Type="http://schemas.openxmlformats.org/officeDocument/2006/relationships/theme" Target="/ppt/slideMasters/theme/theme1.xml" Id="Ra70e7c36682541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038cc1219e4d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471e422154d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6412607fe4a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107da471f49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2ca6dda0042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43430682948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f7b9683b34b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5f7fb22754d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SCHUMACHER &amp; 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SCHUMACHER &amp; HAMMER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13 322 240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3 271 064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2 653 299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6 624 479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 VIDAR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SCHUMACHER TROND HARALD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SKALLEBERG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TRYTEI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Torsvang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72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trond@revisorfirmaet.no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988 520 292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