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b149dde7a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2d9eccabee48e3"/>
  </p:sldMasterIdLst>
  <p:sldIdLst>
    <p:sldId xmlns:r="http://schemas.openxmlformats.org/officeDocument/2006/relationships" id="256" r:id="R8d505027704a4087"/>
    <p:sldId xmlns:r="http://schemas.openxmlformats.org/officeDocument/2006/relationships" id="257" r:id="R3d3812c012d84ce5"/>
    <p:sldId xmlns:r="http://schemas.openxmlformats.org/officeDocument/2006/relationships" id="258" r:id="R84c520e9ff60483c"/>
    <p:sldId xmlns:r="http://schemas.openxmlformats.org/officeDocument/2006/relationships" id="259" r:id="R1346e14bf5fe49f8"/>
    <p:sldId xmlns:r="http://schemas.openxmlformats.org/officeDocument/2006/relationships" id="260" r:id="R56cd9072fa65497d"/>
    <p:sldId xmlns:r="http://schemas.openxmlformats.org/officeDocument/2006/relationships" id="261" r:id="Ra81853b178d444ac"/>
    <p:sldId xmlns:r="http://schemas.openxmlformats.org/officeDocument/2006/relationships" id="262" r:id="Re1c483acf70c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d9eccabee48e3" /><Relationship Type="http://schemas.openxmlformats.org/officeDocument/2006/relationships/slide" Target="/ppt/slides/slide1.xml" Id="R8d505027704a4087" /><Relationship Type="http://schemas.openxmlformats.org/officeDocument/2006/relationships/slide" Target="/ppt/slides/slide2.xml" Id="R3d3812c012d84ce5" /><Relationship Type="http://schemas.openxmlformats.org/officeDocument/2006/relationships/slide" Target="/ppt/slides/slide3.xml" Id="R84c520e9ff60483c" /><Relationship Type="http://schemas.openxmlformats.org/officeDocument/2006/relationships/slide" Target="/ppt/slides/slide4.xml" Id="R1346e14bf5fe49f8" /><Relationship Type="http://schemas.openxmlformats.org/officeDocument/2006/relationships/slide" Target="/ppt/slides/slide5.xml" Id="R56cd9072fa65497d" /><Relationship Type="http://schemas.openxmlformats.org/officeDocument/2006/relationships/slide" Target="/ppt/slides/slide6.xml" Id="Ra81853b178d444ac" /><Relationship Type="http://schemas.openxmlformats.org/officeDocument/2006/relationships/slide" Target="/ppt/slides/slide7.xml" Id="Re1c483acf70c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45aa81726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cee21d074e48" /><Relationship Type="http://schemas.openxmlformats.org/officeDocument/2006/relationships/theme" Target="/ppt/slideMasters/theme/theme1.xml" Id="R0839cf361aad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9cee21d07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d2727975a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0196a59df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144df198a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7e5ff47742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a7c8ee618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08c664c30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f4dc723a5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