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3928b2989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80e75f225406c"/>
  </p:sldMasterIdLst>
  <p:sldIdLst>
    <p:sldId xmlns:r="http://schemas.openxmlformats.org/officeDocument/2006/relationships" id="256" r:id="R76a384cb133c4e4c"/>
    <p:sldId xmlns:r="http://schemas.openxmlformats.org/officeDocument/2006/relationships" id="257" r:id="R9ba2868eab0d498e"/>
    <p:sldId xmlns:r="http://schemas.openxmlformats.org/officeDocument/2006/relationships" id="258" r:id="R1b20d4a1db6849b6"/>
    <p:sldId xmlns:r="http://schemas.openxmlformats.org/officeDocument/2006/relationships" id="259" r:id="R914f95801aba4ab1"/>
    <p:sldId xmlns:r="http://schemas.openxmlformats.org/officeDocument/2006/relationships" id="260" r:id="Rb305b6ed678344de"/>
    <p:sldId xmlns:r="http://schemas.openxmlformats.org/officeDocument/2006/relationships" id="261" r:id="R3eb6b7f4e1b644d7"/>
    <p:sldId xmlns:r="http://schemas.openxmlformats.org/officeDocument/2006/relationships" id="262" r:id="Rc6c8da1322a941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80e75f225406c" /><Relationship Type="http://schemas.openxmlformats.org/officeDocument/2006/relationships/slide" Target="/ppt/slides/slide1.xml" Id="R76a384cb133c4e4c" /><Relationship Type="http://schemas.openxmlformats.org/officeDocument/2006/relationships/slide" Target="/ppt/slides/slide2.xml" Id="R9ba2868eab0d498e" /><Relationship Type="http://schemas.openxmlformats.org/officeDocument/2006/relationships/slide" Target="/ppt/slides/slide3.xml" Id="R1b20d4a1db6849b6" /><Relationship Type="http://schemas.openxmlformats.org/officeDocument/2006/relationships/slide" Target="/ppt/slides/slide4.xml" Id="R914f95801aba4ab1" /><Relationship Type="http://schemas.openxmlformats.org/officeDocument/2006/relationships/slide" Target="/ppt/slides/slide5.xml" Id="Rb305b6ed678344de" /><Relationship Type="http://schemas.openxmlformats.org/officeDocument/2006/relationships/slide" Target="/ppt/slides/slide6.xml" Id="R3eb6b7f4e1b644d7" /><Relationship Type="http://schemas.openxmlformats.org/officeDocument/2006/relationships/slide" Target="/ppt/slides/slide7.xml" Id="Rc6c8da1322a941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2a1f0fba0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292677d304f22" /><Relationship Type="http://schemas.openxmlformats.org/officeDocument/2006/relationships/theme" Target="/ppt/slideMasters/theme/theme1.xml" Id="R173d9f6e86df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292677d30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a34f09458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44e0a203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5438d0040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4a04bea5a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af2e39052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6481bc1c7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4886203da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1 585 369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erik@dalerevisjon.no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