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cd5816e38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6a791cb039465f"/>
  </p:sldMasterIdLst>
  <p:sldIdLst>
    <p:sldId xmlns:r="http://schemas.openxmlformats.org/officeDocument/2006/relationships" id="256" r:id="R110aa6d09bf74be0"/>
    <p:sldId xmlns:r="http://schemas.openxmlformats.org/officeDocument/2006/relationships" id="257" r:id="R022e58594a794359"/>
    <p:sldId xmlns:r="http://schemas.openxmlformats.org/officeDocument/2006/relationships" id="258" r:id="R305fe2132788498e"/>
    <p:sldId xmlns:r="http://schemas.openxmlformats.org/officeDocument/2006/relationships" id="259" r:id="R52122087a4284902"/>
    <p:sldId xmlns:r="http://schemas.openxmlformats.org/officeDocument/2006/relationships" id="260" r:id="Rc649a0f9a9594b85"/>
    <p:sldId xmlns:r="http://schemas.openxmlformats.org/officeDocument/2006/relationships" id="261" r:id="R94f4beae7c6b423e"/>
    <p:sldId xmlns:r="http://schemas.openxmlformats.org/officeDocument/2006/relationships" id="262" r:id="R58dc2ea2e96c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a791cb039465f" /><Relationship Type="http://schemas.openxmlformats.org/officeDocument/2006/relationships/slide" Target="/ppt/slides/slide1.xml" Id="R110aa6d09bf74be0" /><Relationship Type="http://schemas.openxmlformats.org/officeDocument/2006/relationships/slide" Target="/ppt/slides/slide2.xml" Id="R022e58594a794359" /><Relationship Type="http://schemas.openxmlformats.org/officeDocument/2006/relationships/slide" Target="/ppt/slides/slide3.xml" Id="R305fe2132788498e" /><Relationship Type="http://schemas.openxmlformats.org/officeDocument/2006/relationships/slide" Target="/ppt/slides/slide4.xml" Id="R52122087a4284902" /><Relationship Type="http://schemas.openxmlformats.org/officeDocument/2006/relationships/slide" Target="/ppt/slides/slide5.xml" Id="Rc649a0f9a9594b85" /><Relationship Type="http://schemas.openxmlformats.org/officeDocument/2006/relationships/slide" Target="/ppt/slides/slide6.xml" Id="R94f4beae7c6b423e" /><Relationship Type="http://schemas.openxmlformats.org/officeDocument/2006/relationships/slide" Target="/ppt/slides/slide7.xml" Id="R58dc2ea2e96c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b68382cc3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c2a7a655a4c19" /><Relationship Type="http://schemas.openxmlformats.org/officeDocument/2006/relationships/theme" Target="/ppt/slideMasters/theme/theme1.xml" Id="Ra7d14babeb494d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cc2a7a655a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2d5575b5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83e1fdf66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183ec6255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eedf43d254f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e398bd90b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ecd6bbd3e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8071b8b8d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NESTTUN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 REGNSKAPSSERVICE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4 786 264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1 183 505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4 644 684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6 187 514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ANN-KARIN LÅGEIDE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LÅGEIDE HAMMERSLAND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ANN-KARIN LÅGEIDE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LÅGEIDE HAMMERSLAND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Nesttunvegen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75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988 407 976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