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416d17782846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9011990639410a"/>
  </p:sldMasterIdLst>
  <p:sldIdLst>
    <p:sldId xmlns:r="http://schemas.openxmlformats.org/officeDocument/2006/relationships" id="256" r:id="R6034e3d0077c4dac"/>
    <p:sldId xmlns:r="http://schemas.openxmlformats.org/officeDocument/2006/relationships" id="257" r:id="Rfff8ddc6d7074ba8"/>
    <p:sldId xmlns:r="http://schemas.openxmlformats.org/officeDocument/2006/relationships" id="258" r:id="Rdfe75133e5654816"/>
    <p:sldId xmlns:r="http://schemas.openxmlformats.org/officeDocument/2006/relationships" id="259" r:id="Ra87db7fc369a4418"/>
    <p:sldId xmlns:r="http://schemas.openxmlformats.org/officeDocument/2006/relationships" id="260" r:id="R7ba7d55b057f4482"/>
    <p:sldId xmlns:r="http://schemas.openxmlformats.org/officeDocument/2006/relationships" id="261" r:id="Rd0f159bbda3a48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9011990639410a" /><Relationship Type="http://schemas.openxmlformats.org/officeDocument/2006/relationships/slide" Target="/ppt/slides/slide1.xml" Id="R6034e3d0077c4dac" /><Relationship Type="http://schemas.openxmlformats.org/officeDocument/2006/relationships/slide" Target="/ppt/slides/slide2.xml" Id="Rfff8ddc6d7074ba8" /><Relationship Type="http://schemas.openxmlformats.org/officeDocument/2006/relationships/slide" Target="/ppt/slides/slide3.xml" Id="Rdfe75133e5654816" /><Relationship Type="http://schemas.openxmlformats.org/officeDocument/2006/relationships/slide" Target="/ppt/slides/slide4.xml" Id="Ra87db7fc369a4418" /><Relationship Type="http://schemas.openxmlformats.org/officeDocument/2006/relationships/slide" Target="/ppt/slides/slide5.xml" Id="R7ba7d55b057f4482" /><Relationship Type="http://schemas.openxmlformats.org/officeDocument/2006/relationships/slide" Target="/ppt/slides/slide6.xml" Id="Rd0f159bbda3a48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5c21086de54e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1690969484613" /><Relationship Type="http://schemas.openxmlformats.org/officeDocument/2006/relationships/theme" Target="/ppt/slideMasters/theme/theme1.xml" Id="R4088add3c8ce4a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c16909694846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8c25e175241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05ce09f864a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6f13239974c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e4558acee649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20225b56d741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3809da99046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BUSEBAKK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BUSEBAKK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−77 363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14 154 743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137 731 534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137 746 531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Høybyveien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3517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12 47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knut@sagaservice.no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988 400 653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BUSEBAKK AS</a:t>
            </a:r>
          </a:p>
        </p:txBody>
      </p:sp>
    </p:spTree>
  </p:cSld>
  <p:clrMapOvr>
    <a:masterClrMapping xmlns:a="http://schemas.openxmlformats.org/drawingml/2006/main"/>
  </p:clrMapOvr>
</p:sld>
</file>