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d62311d90141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1e726a8f68483f"/>
  </p:sldMasterIdLst>
  <p:sldIdLst>
    <p:sldId xmlns:r="http://schemas.openxmlformats.org/officeDocument/2006/relationships" id="256" r:id="R8aa0ea33408d46ca"/>
    <p:sldId xmlns:r="http://schemas.openxmlformats.org/officeDocument/2006/relationships" id="257" r:id="Re259e8b5b27f4dc2"/>
    <p:sldId xmlns:r="http://schemas.openxmlformats.org/officeDocument/2006/relationships" id="258" r:id="Rbbfe83220952454e"/>
    <p:sldId xmlns:r="http://schemas.openxmlformats.org/officeDocument/2006/relationships" id="259" r:id="R3d59313a29a2415d"/>
    <p:sldId xmlns:r="http://schemas.openxmlformats.org/officeDocument/2006/relationships" id="260" r:id="R203ed701877041f9"/>
    <p:sldId xmlns:r="http://schemas.openxmlformats.org/officeDocument/2006/relationships" id="261" r:id="R362ec47b84484a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1e726a8f68483f" /><Relationship Type="http://schemas.openxmlformats.org/officeDocument/2006/relationships/slide" Target="/ppt/slides/slide1.xml" Id="R8aa0ea33408d46ca" /><Relationship Type="http://schemas.openxmlformats.org/officeDocument/2006/relationships/slide" Target="/ppt/slides/slide2.xml" Id="Re259e8b5b27f4dc2" /><Relationship Type="http://schemas.openxmlformats.org/officeDocument/2006/relationships/slide" Target="/ppt/slides/slide3.xml" Id="Rbbfe83220952454e" /><Relationship Type="http://schemas.openxmlformats.org/officeDocument/2006/relationships/slide" Target="/ppt/slides/slide4.xml" Id="R3d59313a29a2415d" /><Relationship Type="http://schemas.openxmlformats.org/officeDocument/2006/relationships/slide" Target="/ppt/slides/slide5.xml" Id="R203ed701877041f9" /><Relationship Type="http://schemas.openxmlformats.org/officeDocument/2006/relationships/slide" Target="/ppt/slides/slide6.xml" Id="R362ec47b84484a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a71b20b2f643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dfafae8f04f9b" /><Relationship Type="http://schemas.openxmlformats.org/officeDocument/2006/relationships/theme" Target="/ppt/slideMasters/theme/theme1.xml" Id="R9b5191dc410f48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ddfafae8f04f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4c3a4385340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0bc56229c44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16f80111640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bb996ff3348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b9d1e03ec41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7710f5d5447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BUSEBAKK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Høybyveien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3517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47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knut@sagaservice.no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988 400 653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