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eee2379b024f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7550bd19a04bf5"/>
  </p:sldMasterIdLst>
  <p:sldIdLst>
    <p:sldId xmlns:r="http://schemas.openxmlformats.org/officeDocument/2006/relationships" id="256" r:id="Ra880d6ccc13f4314"/>
    <p:sldId xmlns:r="http://schemas.openxmlformats.org/officeDocument/2006/relationships" id="257" r:id="R5afd6cf5bfe44fe2"/>
    <p:sldId xmlns:r="http://schemas.openxmlformats.org/officeDocument/2006/relationships" id="258" r:id="Rec0f98870ac948db"/>
    <p:sldId xmlns:r="http://schemas.openxmlformats.org/officeDocument/2006/relationships" id="259" r:id="R1b7081254f1d4867"/>
    <p:sldId xmlns:r="http://schemas.openxmlformats.org/officeDocument/2006/relationships" id="260" r:id="Rb54b97f5eaa14870"/>
    <p:sldId xmlns:r="http://schemas.openxmlformats.org/officeDocument/2006/relationships" id="261" r:id="Rb30c212e8cd34eb3"/>
    <p:sldId xmlns:r="http://schemas.openxmlformats.org/officeDocument/2006/relationships" id="262" r:id="R004a3be617a84c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550bd19a04bf5" /><Relationship Type="http://schemas.openxmlformats.org/officeDocument/2006/relationships/slide" Target="/ppt/slides/slide1.xml" Id="Ra880d6ccc13f4314" /><Relationship Type="http://schemas.openxmlformats.org/officeDocument/2006/relationships/slide" Target="/ppt/slides/slide2.xml" Id="R5afd6cf5bfe44fe2" /><Relationship Type="http://schemas.openxmlformats.org/officeDocument/2006/relationships/slide" Target="/ppt/slides/slide3.xml" Id="Rec0f98870ac948db" /><Relationship Type="http://schemas.openxmlformats.org/officeDocument/2006/relationships/slide" Target="/ppt/slides/slide4.xml" Id="R1b7081254f1d4867" /><Relationship Type="http://schemas.openxmlformats.org/officeDocument/2006/relationships/slide" Target="/ppt/slides/slide5.xml" Id="Rb54b97f5eaa14870" /><Relationship Type="http://schemas.openxmlformats.org/officeDocument/2006/relationships/slide" Target="/ppt/slides/slide6.xml" Id="Rb30c212e8cd34eb3" /><Relationship Type="http://schemas.openxmlformats.org/officeDocument/2006/relationships/slide" Target="/ppt/slides/slide7.xml" Id="R004a3be617a84c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1496c770743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fb47ed862437a" /><Relationship Type="http://schemas.openxmlformats.org/officeDocument/2006/relationships/theme" Target="/ppt/slideMasters/theme/theme1.xml" Id="R803e8a0fa96747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cfb47ed86243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0872771cd47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2379b35604b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925b0f4c747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f83c7f78745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07400ac3945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4f7d2d1cb4f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bacda621846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HERWA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HERWA EIENDOM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9 576 694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6 693 991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5 304 172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14 777 168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22 204 018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HALWA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Reddalsveien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04 00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988 399 728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