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41570fd5fa4a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2cdfd9d2644573"/>
  </p:sldMasterIdLst>
  <p:sldIdLst>
    <p:sldId xmlns:r="http://schemas.openxmlformats.org/officeDocument/2006/relationships" id="256" r:id="Rbc5bb014769f4852"/>
    <p:sldId xmlns:r="http://schemas.openxmlformats.org/officeDocument/2006/relationships" id="257" r:id="Rcb55d0b03bb04f6b"/>
    <p:sldId xmlns:r="http://schemas.openxmlformats.org/officeDocument/2006/relationships" id="258" r:id="R32eda167f509497a"/>
    <p:sldId xmlns:r="http://schemas.openxmlformats.org/officeDocument/2006/relationships" id="259" r:id="R49324b1c5b844299"/>
    <p:sldId xmlns:r="http://schemas.openxmlformats.org/officeDocument/2006/relationships" id="260" r:id="R658011220b844b8a"/>
    <p:sldId xmlns:r="http://schemas.openxmlformats.org/officeDocument/2006/relationships" id="261" r:id="R42a4ce0f0c13439e"/>
    <p:sldId xmlns:r="http://schemas.openxmlformats.org/officeDocument/2006/relationships" id="262" r:id="Rcb6e2e14116145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cdfd9d2644573" /><Relationship Type="http://schemas.openxmlformats.org/officeDocument/2006/relationships/slide" Target="/ppt/slides/slide1.xml" Id="Rbc5bb014769f4852" /><Relationship Type="http://schemas.openxmlformats.org/officeDocument/2006/relationships/slide" Target="/ppt/slides/slide2.xml" Id="Rcb55d0b03bb04f6b" /><Relationship Type="http://schemas.openxmlformats.org/officeDocument/2006/relationships/slide" Target="/ppt/slides/slide3.xml" Id="R32eda167f509497a" /><Relationship Type="http://schemas.openxmlformats.org/officeDocument/2006/relationships/slide" Target="/ppt/slides/slide4.xml" Id="R49324b1c5b844299" /><Relationship Type="http://schemas.openxmlformats.org/officeDocument/2006/relationships/slide" Target="/ppt/slides/slide5.xml" Id="R658011220b844b8a" /><Relationship Type="http://schemas.openxmlformats.org/officeDocument/2006/relationships/slide" Target="/ppt/slides/slide6.xml" Id="R42a4ce0f0c13439e" /><Relationship Type="http://schemas.openxmlformats.org/officeDocument/2006/relationships/slide" Target="/ppt/slides/slide7.xml" Id="Rcb6e2e14116145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f71d0aa61341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9f18e9fe847fc" /><Relationship Type="http://schemas.openxmlformats.org/officeDocument/2006/relationships/theme" Target="/ppt/slideMasters/theme/theme1.xml" Id="R1390e2a5517142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d9f18e9fe847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084b6ccea42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c62c1ceaa4d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8862ac4e84c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3bead46864d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65412cd6a47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0500c93b44c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76ed591964c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VIEGO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VIEGO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11 304 946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1 336 471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3 910 281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STORNES HELGE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SVINDAHL FRANK ERIK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BOYTSOVA YULIA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BREKKA GEIR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HØILAND TOM ANDERS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02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post@viego.no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988 394 920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