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e09daa61f48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dcfe8a5214645"/>
  </p:sldMasterIdLst>
  <p:sldIdLst>
    <p:sldId xmlns:r="http://schemas.openxmlformats.org/officeDocument/2006/relationships" id="256" r:id="R59f01a68e79c45c9"/>
    <p:sldId xmlns:r="http://schemas.openxmlformats.org/officeDocument/2006/relationships" id="257" r:id="R2790bd0b2b634637"/>
    <p:sldId xmlns:r="http://schemas.openxmlformats.org/officeDocument/2006/relationships" id="258" r:id="Rd18335390dfc48ea"/>
    <p:sldId xmlns:r="http://schemas.openxmlformats.org/officeDocument/2006/relationships" id="259" r:id="R79c7d441df54496c"/>
    <p:sldId xmlns:r="http://schemas.openxmlformats.org/officeDocument/2006/relationships" id="260" r:id="Rdb2c8ab854014767"/>
    <p:sldId xmlns:r="http://schemas.openxmlformats.org/officeDocument/2006/relationships" id="261" r:id="Re6375bf29c8749b6"/>
    <p:sldId xmlns:r="http://schemas.openxmlformats.org/officeDocument/2006/relationships" id="262" r:id="R3a6ae5607eff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dcfe8a5214645" /><Relationship Type="http://schemas.openxmlformats.org/officeDocument/2006/relationships/slide" Target="/ppt/slides/slide1.xml" Id="R59f01a68e79c45c9" /><Relationship Type="http://schemas.openxmlformats.org/officeDocument/2006/relationships/slide" Target="/ppt/slides/slide2.xml" Id="R2790bd0b2b634637" /><Relationship Type="http://schemas.openxmlformats.org/officeDocument/2006/relationships/slide" Target="/ppt/slides/slide3.xml" Id="Rd18335390dfc48ea" /><Relationship Type="http://schemas.openxmlformats.org/officeDocument/2006/relationships/slide" Target="/ppt/slides/slide4.xml" Id="R79c7d441df54496c" /><Relationship Type="http://schemas.openxmlformats.org/officeDocument/2006/relationships/slide" Target="/ppt/slides/slide5.xml" Id="Rdb2c8ab854014767" /><Relationship Type="http://schemas.openxmlformats.org/officeDocument/2006/relationships/slide" Target="/ppt/slides/slide6.xml" Id="Re6375bf29c8749b6" /><Relationship Type="http://schemas.openxmlformats.org/officeDocument/2006/relationships/slide" Target="/ppt/slides/slide7.xml" Id="R3a6ae5607eff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7e6129a2f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98b7faa9b4b8b" /><Relationship Type="http://schemas.openxmlformats.org/officeDocument/2006/relationships/theme" Target="/ppt/slideMasters/theme/theme1.xml" Id="R0faff849b8ff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98b7faa9b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04dbdde0c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56df63054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c36fbee26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2bd65219f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6ea717de4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a95ded4ef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5b413dc344b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WILDHORN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17 005 133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HENRIK M BUCK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MARIKA ELSEBETH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MORTEN HENRIK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