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2eaf62137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e88ebdbdb4dc4"/>
  </p:sldMasterIdLst>
  <p:sldIdLst>
    <p:sldId xmlns:r="http://schemas.openxmlformats.org/officeDocument/2006/relationships" id="256" r:id="R4e16e1328ba0481e"/>
    <p:sldId xmlns:r="http://schemas.openxmlformats.org/officeDocument/2006/relationships" id="257" r:id="R0bd14a695cb54fa0"/>
    <p:sldId xmlns:r="http://schemas.openxmlformats.org/officeDocument/2006/relationships" id="258" r:id="Rc954f4a824574638"/>
    <p:sldId xmlns:r="http://schemas.openxmlformats.org/officeDocument/2006/relationships" id="259" r:id="R988dfaf8360b4e88"/>
    <p:sldId xmlns:r="http://schemas.openxmlformats.org/officeDocument/2006/relationships" id="260" r:id="R2e02a34d0c754d3a"/>
    <p:sldId xmlns:r="http://schemas.openxmlformats.org/officeDocument/2006/relationships" id="261" r:id="R87fdd58b2f8a4b3e"/>
    <p:sldId xmlns:r="http://schemas.openxmlformats.org/officeDocument/2006/relationships" id="262" r:id="Rbdd5e7793b63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e88ebdbdb4dc4" /><Relationship Type="http://schemas.openxmlformats.org/officeDocument/2006/relationships/slide" Target="/ppt/slides/slide1.xml" Id="R4e16e1328ba0481e" /><Relationship Type="http://schemas.openxmlformats.org/officeDocument/2006/relationships/slide" Target="/ppt/slides/slide2.xml" Id="R0bd14a695cb54fa0" /><Relationship Type="http://schemas.openxmlformats.org/officeDocument/2006/relationships/slide" Target="/ppt/slides/slide3.xml" Id="Rc954f4a824574638" /><Relationship Type="http://schemas.openxmlformats.org/officeDocument/2006/relationships/slide" Target="/ppt/slides/slide4.xml" Id="R988dfaf8360b4e88" /><Relationship Type="http://schemas.openxmlformats.org/officeDocument/2006/relationships/slide" Target="/ppt/slides/slide5.xml" Id="R2e02a34d0c754d3a" /><Relationship Type="http://schemas.openxmlformats.org/officeDocument/2006/relationships/slide" Target="/ppt/slides/slide6.xml" Id="R87fdd58b2f8a4b3e" /><Relationship Type="http://schemas.openxmlformats.org/officeDocument/2006/relationships/slide" Target="/ppt/slides/slide7.xml" Id="Rbdd5e7793b63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5f37050fd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ad438420462c" /><Relationship Type="http://schemas.openxmlformats.org/officeDocument/2006/relationships/theme" Target="/ppt/slideMasters/theme/theme1.xml" Id="R98ddba8b5715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0ad438420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601b3f53a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c9f6cfdf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8f8104dd8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d0e17b2e9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c33dc0010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d5e28d6cc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d06946c9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 LAPPEN STJØRDAL-MERÅKER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 LAPPEN STJØRDAL-MERÅKER TRAFIKKSKOLE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61 897 681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88 371 596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988 331 465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