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332b09bbf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f560446024a5e"/>
  </p:sldMasterIdLst>
  <p:sldIdLst>
    <p:sldId xmlns:r="http://schemas.openxmlformats.org/officeDocument/2006/relationships" id="256" r:id="Rc523b980d3fc4640"/>
    <p:sldId xmlns:r="http://schemas.openxmlformats.org/officeDocument/2006/relationships" id="257" r:id="R8cada82c71ae4c80"/>
    <p:sldId xmlns:r="http://schemas.openxmlformats.org/officeDocument/2006/relationships" id="258" r:id="R6ec01c0798fa497a"/>
    <p:sldId xmlns:r="http://schemas.openxmlformats.org/officeDocument/2006/relationships" id="259" r:id="R95e54a62ab9748df"/>
    <p:sldId xmlns:r="http://schemas.openxmlformats.org/officeDocument/2006/relationships" id="260" r:id="R3f77bc6ac37d4abb"/>
    <p:sldId xmlns:r="http://schemas.openxmlformats.org/officeDocument/2006/relationships" id="261" r:id="R666703456bb24dc4"/>
    <p:sldId xmlns:r="http://schemas.openxmlformats.org/officeDocument/2006/relationships" id="262" r:id="R06da5aeb04b0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f560446024a5e" /><Relationship Type="http://schemas.openxmlformats.org/officeDocument/2006/relationships/slide" Target="/ppt/slides/slide1.xml" Id="Rc523b980d3fc4640" /><Relationship Type="http://schemas.openxmlformats.org/officeDocument/2006/relationships/slide" Target="/ppt/slides/slide2.xml" Id="R8cada82c71ae4c80" /><Relationship Type="http://schemas.openxmlformats.org/officeDocument/2006/relationships/slide" Target="/ppt/slides/slide3.xml" Id="R6ec01c0798fa497a" /><Relationship Type="http://schemas.openxmlformats.org/officeDocument/2006/relationships/slide" Target="/ppt/slides/slide4.xml" Id="R95e54a62ab9748df" /><Relationship Type="http://schemas.openxmlformats.org/officeDocument/2006/relationships/slide" Target="/ppt/slides/slide5.xml" Id="R3f77bc6ac37d4abb" /><Relationship Type="http://schemas.openxmlformats.org/officeDocument/2006/relationships/slide" Target="/ppt/slides/slide6.xml" Id="R666703456bb24dc4" /><Relationship Type="http://schemas.openxmlformats.org/officeDocument/2006/relationships/slide" Target="/ppt/slides/slide7.xml" Id="R06da5aeb04b0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2eb63025a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e1795aa7048ad" /><Relationship Type="http://schemas.openxmlformats.org/officeDocument/2006/relationships/theme" Target="/ppt/slideMasters/theme/theme1.xml" Id="R3a75277a62c1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e1795aa70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09875cb18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acd4863be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8878ae51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c1bca9b7f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09ffb2213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2e71704d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573668536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LITHELL-EGGUM PETER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peter@eggumrevisjon.no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