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6cf38c8cc145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cbe9f05c844664"/>
  </p:sldMasterIdLst>
  <p:sldIdLst>
    <p:sldId xmlns:r="http://schemas.openxmlformats.org/officeDocument/2006/relationships" id="256" r:id="R7aa507fa3f364738"/>
    <p:sldId xmlns:r="http://schemas.openxmlformats.org/officeDocument/2006/relationships" id="257" r:id="R2af749dbe6274f9f"/>
    <p:sldId xmlns:r="http://schemas.openxmlformats.org/officeDocument/2006/relationships" id="258" r:id="R825faa6622994472"/>
    <p:sldId xmlns:r="http://schemas.openxmlformats.org/officeDocument/2006/relationships" id="259" r:id="R3651ffb197a74448"/>
    <p:sldId xmlns:r="http://schemas.openxmlformats.org/officeDocument/2006/relationships" id="260" r:id="Rf81917e2e22042af"/>
    <p:sldId xmlns:r="http://schemas.openxmlformats.org/officeDocument/2006/relationships" id="261" r:id="Raddcde529bd143a0"/>
    <p:sldId xmlns:r="http://schemas.openxmlformats.org/officeDocument/2006/relationships" id="262" r:id="R78262e765518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be9f05c844664" /><Relationship Type="http://schemas.openxmlformats.org/officeDocument/2006/relationships/slide" Target="/ppt/slides/slide1.xml" Id="R7aa507fa3f364738" /><Relationship Type="http://schemas.openxmlformats.org/officeDocument/2006/relationships/slide" Target="/ppt/slides/slide2.xml" Id="R2af749dbe6274f9f" /><Relationship Type="http://schemas.openxmlformats.org/officeDocument/2006/relationships/slide" Target="/ppt/slides/slide3.xml" Id="R825faa6622994472" /><Relationship Type="http://schemas.openxmlformats.org/officeDocument/2006/relationships/slide" Target="/ppt/slides/slide4.xml" Id="R3651ffb197a74448" /><Relationship Type="http://schemas.openxmlformats.org/officeDocument/2006/relationships/slide" Target="/ppt/slides/slide5.xml" Id="Rf81917e2e22042af" /><Relationship Type="http://schemas.openxmlformats.org/officeDocument/2006/relationships/slide" Target="/ppt/slides/slide6.xml" Id="Raddcde529bd143a0" /><Relationship Type="http://schemas.openxmlformats.org/officeDocument/2006/relationships/slide" Target="/ppt/slides/slide7.xml" Id="R78262e765518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5c66be8ab46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96b67fc1e41e4" /><Relationship Type="http://schemas.openxmlformats.org/officeDocument/2006/relationships/theme" Target="/ppt/slideMasters/theme/theme1.xml" Id="R20185e0319764c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d96b67fc1e41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edd7c75fa40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084ce123248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1ddc72d57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50183e827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8f89d265445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2c4e809fc48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aea1f4bb74a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CEMI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7 124 834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7 145 202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CECILIE LIND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jeded@start.no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988 257 931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