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92257737104e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e43e944a5f4217"/>
  </p:sldMasterIdLst>
  <p:sldIdLst>
    <p:sldId xmlns:r="http://schemas.openxmlformats.org/officeDocument/2006/relationships" id="256" r:id="Rf0238c106fc44d5b"/>
    <p:sldId xmlns:r="http://schemas.openxmlformats.org/officeDocument/2006/relationships" id="257" r:id="R00a72f80731947bf"/>
    <p:sldId xmlns:r="http://schemas.openxmlformats.org/officeDocument/2006/relationships" id="258" r:id="Rb8b90a1f2e354ad9"/>
    <p:sldId xmlns:r="http://schemas.openxmlformats.org/officeDocument/2006/relationships" id="259" r:id="R34cbe8c6cd5a44e7"/>
    <p:sldId xmlns:r="http://schemas.openxmlformats.org/officeDocument/2006/relationships" id="260" r:id="Ra63eb95d4f2649f4"/>
    <p:sldId xmlns:r="http://schemas.openxmlformats.org/officeDocument/2006/relationships" id="261" r:id="Rd410167ab3dd4054"/>
    <p:sldId xmlns:r="http://schemas.openxmlformats.org/officeDocument/2006/relationships" id="262" r:id="R2a7ca3ae403b4e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43e944a5f4217" /><Relationship Type="http://schemas.openxmlformats.org/officeDocument/2006/relationships/slide" Target="/ppt/slides/slide1.xml" Id="Rf0238c106fc44d5b" /><Relationship Type="http://schemas.openxmlformats.org/officeDocument/2006/relationships/slide" Target="/ppt/slides/slide2.xml" Id="R00a72f80731947bf" /><Relationship Type="http://schemas.openxmlformats.org/officeDocument/2006/relationships/slide" Target="/ppt/slides/slide3.xml" Id="Rb8b90a1f2e354ad9" /><Relationship Type="http://schemas.openxmlformats.org/officeDocument/2006/relationships/slide" Target="/ppt/slides/slide4.xml" Id="R34cbe8c6cd5a44e7" /><Relationship Type="http://schemas.openxmlformats.org/officeDocument/2006/relationships/slide" Target="/ppt/slides/slide5.xml" Id="Ra63eb95d4f2649f4" /><Relationship Type="http://schemas.openxmlformats.org/officeDocument/2006/relationships/slide" Target="/ppt/slides/slide6.xml" Id="Rd410167ab3dd4054" /><Relationship Type="http://schemas.openxmlformats.org/officeDocument/2006/relationships/slide" Target="/ppt/slides/slide7.xml" Id="R2a7ca3ae403b4e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650ede4174e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811c0e0e84552" /><Relationship Type="http://schemas.openxmlformats.org/officeDocument/2006/relationships/theme" Target="/ppt/slideMasters/theme/theme1.xml" Id="R4e8dd24c6790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8811c0e0e845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703229a144b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11e3369e849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ffd57b72c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09903607f4d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a99b66e7e48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93efb0fd04a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509dc1f314d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 INVEST OG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ble etablert [år] og holder til i Skotselv.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1 443 136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3 375 247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KALBERG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Leversbyveien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3330 Skotselv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988 251 860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