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bf1c6183554f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b85c97ae114033"/>
  </p:sldMasterIdLst>
  <p:sldIdLst>
    <p:sldId xmlns:r="http://schemas.openxmlformats.org/officeDocument/2006/relationships" id="256" r:id="R8422a86f58fc43bb"/>
    <p:sldId xmlns:r="http://schemas.openxmlformats.org/officeDocument/2006/relationships" id="257" r:id="R3df3c28a79574558"/>
    <p:sldId xmlns:r="http://schemas.openxmlformats.org/officeDocument/2006/relationships" id="258" r:id="Rf86f22cad0824974"/>
    <p:sldId xmlns:r="http://schemas.openxmlformats.org/officeDocument/2006/relationships" id="259" r:id="R3d82c804ae624f5c"/>
    <p:sldId xmlns:r="http://schemas.openxmlformats.org/officeDocument/2006/relationships" id="260" r:id="R8ce30d27461c4dd2"/>
    <p:sldId xmlns:r="http://schemas.openxmlformats.org/officeDocument/2006/relationships" id="261" r:id="R67574182868347ac"/>
    <p:sldId xmlns:r="http://schemas.openxmlformats.org/officeDocument/2006/relationships" id="262" r:id="Ra514badf532440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b85c97ae114033" /><Relationship Type="http://schemas.openxmlformats.org/officeDocument/2006/relationships/slide" Target="/ppt/slides/slide1.xml" Id="R8422a86f58fc43bb" /><Relationship Type="http://schemas.openxmlformats.org/officeDocument/2006/relationships/slide" Target="/ppt/slides/slide2.xml" Id="R3df3c28a79574558" /><Relationship Type="http://schemas.openxmlformats.org/officeDocument/2006/relationships/slide" Target="/ppt/slides/slide3.xml" Id="Rf86f22cad0824974" /><Relationship Type="http://schemas.openxmlformats.org/officeDocument/2006/relationships/slide" Target="/ppt/slides/slide4.xml" Id="R3d82c804ae624f5c" /><Relationship Type="http://schemas.openxmlformats.org/officeDocument/2006/relationships/slide" Target="/ppt/slides/slide5.xml" Id="R8ce30d27461c4dd2" /><Relationship Type="http://schemas.openxmlformats.org/officeDocument/2006/relationships/slide" Target="/ppt/slides/slide6.xml" Id="R67574182868347ac" /><Relationship Type="http://schemas.openxmlformats.org/officeDocument/2006/relationships/slide" Target="/ppt/slides/slide7.xml" Id="Ra514badf532440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8a97e009ad43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a40c6ca2c4c37" /><Relationship Type="http://schemas.openxmlformats.org/officeDocument/2006/relationships/theme" Target="/ppt/slideMasters/theme/theme1.xml" Id="Rf577bc94cba648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fa40c6ca2c4c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4f9f5a30e4c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6144ab1284f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064b4739d4b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9a20a403b47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bcb30d85a48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ef1bbe5b840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0bb9dcb3542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VIKEDAL MUR OG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VIKEDAL MUR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VIKEDAL MUR OG ANLEGG AS ble etablert [år] og holder til i Vikedal.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VIKEDAL MUR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VIKEDAL MUR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VIKEDAL MUR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40 163 698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1 193 581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345 765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4 869 095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22 245 286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VIKEDAL MUR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VIKEDAL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VIKEDAL MUR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5583 Vikedal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76 16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988 229 113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VIKEDAL MUR OG ANLEGG AS</a:t>
            </a:r>
          </a:p>
        </p:txBody>
      </p:sp>
    </p:spTree>
  </p:cSld>
  <p:clrMapOvr>
    <a:masterClrMapping xmlns:a="http://schemas.openxmlformats.org/drawingml/2006/main"/>
  </p:clrMapOvr>
</p:sld>
</file>