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1b534087b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1dff9de024388"/>
  </p:sldMasterIdLst>
  <p:sldIdLst>
    <p:sldId xmlns:r="http://schemas.openxmlformats.org/officeDocument/2006/relationships" id="256" r:id="R2b5f76a6e2ce4bb8"/>
    <p:sldId xmlns:r="http://schemas.openxmlformats.org/officeDocument/2006/relationships" id="257" r:id="R6db715dc27c546b5"/>
    <p:sldId xmlns:r="http://schemas.openxmlformats.org/officeDocument/2006/relationships" id="258" r:id="R19217ac18060410f"/>
    <p:sldId xmlns:r="http://schemas.openxmlformats.org/officeDocument/2006/relationships" id="259" r:id="R2eaac54cb11e4dda"/>
    <p:sldId xmlns:r="http://schemas.openxmlformats.org/officeDocument/2006/relationships" id="260" r:id="R5a39fffd73fe4ab1"/>
    <p:sldId xmlns:r="http://schemas.openxmlformats.org/officeDocument/2006/relationships" id="261" r:id="R9b76052d2d5b4c28"/>
    <p:sldId xmlns:r="http://schemas.openxmlformats.org/officeDocument/2006/relationships" id="262" r:id="Rbf122697a1b4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1dff9de024388" /><Relationship Type="http://schemas.openxmlformats.org/officeDocument/2006/relationships/slide" Target="/ppt/slides/slide1.xml" Id="R2b5f76a6e2ce4bb8" /><Relationship Type="http://schemas.openxmlformats.org/officeDocument/2006/relationships/slide" Target="/ppt/slides/slide2.xml" Id="R6db715dc27c546b5" /><Relationship Type="http://schemas.openxmlformats.org/officeDocument/2006/relationships/slide" Target="/ppt/slides/slide3.xml" Id="R19217ac18060410f" /><Relationship Type="http://schemas.openxmlformats.org/officeDocument/2006/relationships/slide" Target="/ppt/slides/slide4.xml" Id="R2eaac54cb11e4dda" /><Relationship Type="http://schemas.openxmlformats.org/officeDocument/2006/relationships/slide" Target="/ppt/slides/slide5.xml" Id="R5a39fffd73fe4ab1" /><Relationship Type="http://schemas.openxmlformats.org/officeDocument/2006/relationships/slide" Target="/ppt/slides/slide6.xml" Id="R9b76052d2d5b4c28" /><Relationship Type="http://schemas.openxmlformats.org/officeDocument/2006/relationships/slide" Target="/ppt/slides/slide7.xml" Id="Rbf122697a1b4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6b0769988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57f9fe36f4d8a" /><Relationship Type="http://schemas.openxmlformats.org/officeDocument/2006/relationships/theme" Target="/ppt/slideMasters/theme/theme1.xml" Id="R36a2115f1f24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57f9fe36f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725676db41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5dcca943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430ed04fa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d615e24e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375b04cc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65153d35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7b7cb659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