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c303ff640b42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3354bcabe84d7f"/>
  </p:sldMasterIdLst>
  <p:sldIdLst>
    <p:sldId xmlns:r="http://schemas.openxmlformats.org/officeDocument/2006/relationships" id="256" r:id="R4897d23e70914117"/>
    <p:sldId xmlns:r="http://schemas.openxmlformats.org/officeDocument/2006/relationships" id="257" r:id="R0b73ebc02e964711"/>
    <p:sldId xmlns:r="http://schemas.openxmlformats.org/officeDocument/2006/relationships" id="258" r:id="Rf3180e8dc7094bb5"/>
    <p:sldId xmlns:r="http://schemas.openxmlformats.org/officeDocument/2006/relationships" id="259" r:id="R030dee76d0234ad3"/>
    <p:sldId xmlns:r="http://schemas.openxmlformats.org/officeDocument/2006/relationships" id="260" r:id="R4fd827bbda224878"/>
    <p:sldId xmlns:r="http://schemas.openxmlformats.org/officeDocument/2006/relationships" id="261" r:id="R817f3dd9b538493b"/>
    <p:sldId xmlns:r="http://schemas.openxmlformats.org/officeDocument/2006/relationships" id="262" r:id="Rf45c9af6848148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3354bcabe84d7f" /><Relationship Type="http://schemas.openxmlformats.org/officeDocument/2006/relationships/slide" Target="/ppt/slides/slide1.xml" Id="R4897d23e70914117" /><Relationship Type="http://schemas.openxmlformats.org/officeDocument/2006/relationships/slide" Target="/ppt/slides/slide2.xml" Id="R0b73ebc02e964711" /><Relationship Type="http://schemas.openxmlformats.org/officeDocument/2006/relationships/slide" Target="/ppt/slides/slide3.xml" Id="Rf3180e8dc7094bb5" /><Relationship Type="http://schemas.openxmlformats.org/officeDocument/2006/relationships/slide" Target="/ppt/slides/slide4.xml" Id="R030dee76d0234ad3" /><Relationship Type="http://schemas.openxmlformats.org/officeDocument/2006/relationships/slide" Target="/ppt/slides/slide5.xml" Id="R4fd827bbda224878" /><Relationship Type="http://schemas.openxmlformats.org/officeDocument/2006/relationships/slide" Target="/ppt/slides/slide6.xml" Id="R817f3dd9b538493b" /><Relationship Type="http://schemas.openxmlformats.org/officeDocument/2006/relationships/slide" Target="/ppt/slides/slide7.xml" Id="Rf45c9af6848148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d88dc527214b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fad503ec274c9b" /><Relationship Type="http://schemas.openxmlformats.org/officeDocument/2006/relationships/theme" Target="/ppt/slideMasters/theme/theme1.xml" Id="Rcf29e9798edd45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fad503ec274c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5033f17dad42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38817fa5354d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0f7797f7f41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e054e49db545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95f6d78b34e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93d33fdbd49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072ec9f4d045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HYPERICUM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HYPERICUM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HYPERICUM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HYPERICUM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HYPERICUM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HYPERICUM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2 040 355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2 050 730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HYPERICUM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BRÅDLI  –  50,9 %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NILSEN  –  49,1 %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HYPERICUM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Kenneth Nilsen, Verven 12C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4014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988 077 860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HYPERICUM AS</a:t>
            </a:r>
          </a:p>
        </p:txBody>
      </p:sp>
    </p:spTree>
  </p:cSld>
  <p:clrMapOvr>
    <a:masterClrMapping xmlns:a="http://schemas.openxmlformats.org/drawingml/2006/main"/>
  </p:clrMapOvr>
</p:sld>
</file>