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28795d47d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3832a562c41f9"/>
  </p:sldMasterIdLst>
  <p:sldIdLst>
    <p:sldId xmlns:r="http://schemas.openxmlformats.org/officeDocument/2006/relationships" id="256" r:id="R4083822f3b9d424d"/>
    <p:sldId xmlns:r="http://schemas.openxmlformats.org/officeDocument/2006/relationships" id="257" r:id="R9770f79b153846bb"/>
    <p:sldId xmlns:r="http://schemas.openxmlformats.org/officeDocument/2006/relationships" id="258" r:id="R2284849edc3d4ad4"/>
    <p:sldId xmlns:r="http://schemas.openxmlformats.org/officeDocument/2006/relationships" id="259" r:id="Rea649168e1b14104"/>
    <p:sldId xmlns:r="http://schemas.openxmlformats.org/officeDocument/2006/relationships" id="260" r:id="R3aa8db912a124675"/>
    <p:sldId xmlns:r="http://schemas.openxmlformats.org/officeDocument/2006/relationships" id="261" r:id="Raa08bb2a96554f28"/>
    <p:sldId xmlns:r="http://schemas.openxmlformats.org/officeDocument/2006/relationships" id="262" r:id="Re0345a39d88a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3832a562c41f9" /><Relationship Type="http://schemas.openxmlformats.org/officeDocument/2006/relationships/slide" Target="/ppt/slides/slide1.xml" Id="R4083822f3b9d424d" /><Relationship Type="http://schemas.openxmlformats.org/officeDocument/2006/relationships/slide" Target="/ppt/slides/slide2.xml" Id="R9770f79b153846bb" /><Relationship Type="http://schemas.openxmlformats.org/officeDocument/2006/relationships/slide" Target="/ppt/slides/slide3.xml" Id="R2284849edc3d4ad4" /><Relationship Type="http://schemas.openxmlformats.org/officeDocument/2006/relationships/slide" Target="/ppt/slides/slide4.xml" Id="Rea649168e1b14104" /><Relationship Type="http://schemas.openxmlformats.org/officeDocument/2006/relationships/slide" Target="/ppt/slides/slide5.xml" Id="R3aa8db912a124675" /><Relationship Type="http://schemas.openxmlformats.org/officeDocument/2006/relationships/slide" Target="/ppt/slides/slide6.xml" Id="Raa08bb2a96554f28" /><Relationship Type="http://schemas.openxmlformats.org/officeDocument/2006/relationships/slide" Target="/ppt/slides/slide7.xml" Id="Re0345a39d88a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9c1444de242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a2ff3b0e04a4d" /><Relationship Type="http://schemas.openxmlformats.org/officeDocument/2006/relationships/theme" Target="/ppt/slideMasters/theme/theme1.xml" Id="Rd3af5ed56b85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aa2ff3b0e04a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ffe2dce0b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4e24716b6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09c57096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e060c07ea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a9139612c44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84b61f7264e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1a31a2351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KJELLSTRØM KJEVEORTOPEDI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23 836 920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24 055 361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KJELLSTRÖM TOM INGVAR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